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9" r:id="rId1"/>
    <p:sldMasterId id="2147483650" r:id="rId2"/>
  </p:sldMasterIdLst>
  <p:notesMasterIdLst>
    <p:notesMasterId r:id="rId47"/>
  </p:notesMasterIdLst>
  <p:sldIdLst>
    <p:sldId id="373" r:id="rId3"/>
    <p:sldId id="260" r:id="rId4"/>
    <p:sldId id="280" r:id="rId5"/>
    <p:sldId id="568" r:id="rId6"/>
    <p:sldId id="279" r:id="rId7"/>
    <p:sldId id="613" r:id="rId8"/>
    <p:sldId id="614" r:id="rId9"/>
    <p:sldId id="506" r:id="rId10"/>
    <p:sldId id="508" r:id="rId11"/>
    <p:sldId id="634" r:id="rId12"/>
    <p:sldId id="615" r:id="rId13"/>
    <p:sldId id="617" r:id="rId14"/>
    <p:sldId id="625" r:id="rId15"/>
    <p:sldId id="616" r:id="rId16"/>
    <p:sldId id="638" r:id="rId17"/>
    <p:sldId id="619" r:id="rId18"/>
    <p:sldId id="515" r:id="rId19"/>
    <p:sldId id="620" r:id="rId20"/>
    <p:sldId id="626" r:id="rId21"/>
    <p:sldId id="621" r:id="rId22"/>
    <p:sldId id="622" r:id="rId23"/>
    <p:sldId id="639" r:id="rId24"/>
    <p:sldId id="640" r:id="rId25"/>
    <p:sldId id="623" r:id="rId26"/>
    <p:sldId id="635" r:id="rId27"/>
    <p:sldId id="642" r:id="rId28"/>
    <p:sldId id="641" r:id="rId29"/>
    <p:sldId id="627" r:id="rId30"/>
    <p:sldId id="629" r:id="rId31"/>
    <p:sldId id="643" r:id="rId32"/>
    <p:sldId id="644" r:id="rId33"/>
    <p:sldId id="636" r:id="rId34"/>
    <p:sldId id="645" r:id="rId35"/>
    <p:sldId id="630" r:id="rId36"/>
    <p:sldId id="631" r:id="rId37"/>
    <p:sldId id="628" r:id="rId38"/>
    <p:sldId id="632" r:id="rId39"/>
    <p:sldId id="633" r:id="rId40"/>
    <p:sldId id="498" r:id="rId41"/>
    <p:sldId id="507" r:id="rId42"/>
    <p:sldId id="509" r:id="rId43"/>
    <p:sldId id="637" r:id="rId44"/>
    <p:sldId id="539" r:id="rId45"/>
    <p:sldId id="533" r:id="rId46"/>
  </p:sldIdLst>
  <p:sldSz cx="9144000" cy="6858000" type="screen4x3"/>
  <p:notesSz cx="7104063" cy="10234613"/>
  <p:embeddedFontLst>
    <p:embeddedFont>
      <p:font typeface="나눔고딕" panose="020D0604000000000000" pitchFamily="50" charset="-127"/>
      <p:regular r:id="rId48"/>
      <p:bold r:id="rId49"/>
    </p:embeddedFont>
    <p:embeddedFont>
      <p:font typeface="Arial Black" panose="020B0A04020102020204" pitchFamily="34" charset="0"/>
      <p:bold r:id="rId50"/>
    </p:embeddedFont>
    <p:embeddedFont>
      <p:font typeface="Garamond" panose="02020404030301010803" pitchFamily="18" charset="0"/>
      <p:regular r:id="rId51"/>
      <p:bold r:id="rId52"/>
      <p: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HY얕은샘물M" panose="02030600000101010101" pitchFamily="18" charset="-127"/>
      <p:regular r:id="rId60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F2D7"/>
    <a:srgbClr val="0D9EBB"/>
    <a:srgbClr val="003366"/>
    <a:srgbClr val="3399FF"/>
    <a:srgbClr val="407AAE"/>
    <a:srgbClr val="FF9933"/>
    <a:srgbClr val="FF6600"/>
    <a:srgbClr val="CCEC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8" autoAdjust="0"/>
    <p:restoredTop sz="93734" autoAdjust="0"/>
  </p:normalViewPr>
  <p:slideViewPr>
    <p:cSldViewPr snapToGrid="0">
      <p:cViewPr varScale="1">
        <p:scale>
          <a:sx n="63" d="100"/>
          <a:sy n="63" d="100"/>
        </p:scale>
        <p:origin x="1518" y="66"/>
      </p:cViewPr>
      <p:guideLst>
        <p:guide orient="horz" pos="552"/>
        <p:guide pos="29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15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992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B6D43047-BB73-4B2F-B03B-8D53A720DFAC}" type="datetimeFigureOut">
              <a:rPr lang="ko-KR" altLang="en-US" smtClean="0"/>
              <a:pPr>
                <a:defRPr/>
              </a:pPr>
              <a:t>2018-09-17</a:t>
            </a:fld>
            <a:endParaRPr lang="en-US" altLang="ko-KR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3337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07" y="4861441"/>
            <a:ext cx="568325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92" y="9721106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874077E-79F0-4879-8D88-FE7F3CAF7A05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736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2714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802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033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4077E-79F0-4879-8D88-FE7F3CAF7A05}" type="slidenum">
              <a:rPr lang="ko-KR" altLang="en-US" smtClean="0"/>
              <a:pPr/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9741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BA1F2-E3C2-4008-AA26-B644CBBF0B9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64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854600-4B44-480F-ABAF-EE183ABC88B7}"/>
              </a:ext>
            </a:extLst>
          </p:cNvPr>
          <p:cNvSpPr/>
          <p:nvPr userDrawn="1"/>
        </p:nvSpPr>
        <p:spPr>
          <a:xfrm>
            <a:off x="0" y="0"/>
            <a:ext cx="9144000" cy="836249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63AED1-18C0-4F22-A18E-4BBB69E4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0" y="67286"/>
            <a:ext cx="8859140" cy="701675"/>
          </a:xfrm>
        </p:spPr>
        <p:txBody>
          <a:bodyPr/>
          <a:lstStyle>
            <a:lvl1pPr algn="ctr">
              <a:defRPr b="0">
                <a:solidFill>
                  <a:srgbClr val="1A60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AD464E-DCF2-44BA-AF11-88D9D21D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A60F1B8-4E79-4F18-9150-2B13E311903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600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9B18FE-5CB6-479C-B9CA-965C37B76B8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065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E57B87-2D08-4FDA-BD4D-88FB1D7185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076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854600-4B44-480F-ABAF-EE183ABC88B7}"/>
              </a:ext>
            </a:extLst>
          </p:cNvPr>
          <p:cNvSpPr/>
          <p:nvPr userDrawn="1"/>
        </p:nvSpPr>
        <p:spPr>
          <a:xfrm>
            <a:off x="0" y="0"/>
            <a:ext cx="9144000" cy="836249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63AED1-18C0-4F22-A18E-4BBB69E4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0" y="67286"/>
            <a:ext cx="8859140" cy="701675"/>
          </a:xfrm>
        </p:spPr>
        <p:txBody>
          <a:bodyPr/>
          <a:lstStyle>
            <a:lvl1pPr algn="ctr">
              <a:defRPr b="0">
                <a:solidFill>
                  <a:srgbClr val="1A60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900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8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9788" y="1522413"/>
            <a:ext cx="4038600" cy="45259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39B020-86DC-4739-B608-643ECAD4D99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601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FD78F9-2CAD-4491-A6F6-F333A07035A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3285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613" y="50800"/>
            <a:ext cx="7062787" cy="701675"/>
          </a:xfrm>
        </p:spPr>
        <p:txBody>
          <a:bodyPr/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2534" y="1503940"/>
            <a:ext cx="8229600" cy="452596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534988" indent="-285750"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170" y="6428509"/>
            <a:ext cx="2133600" cy="352858"/>
          </a:xfrm>
          <a:ln/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0A80572-C37D-4347-8AD0-860678628851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956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611" y="78173"/>
            <a:ext cx="7020860" cy="618006"/>
          </a:xfrm>
        </p:spPr>
        <p:txBody>
          <a:bodyPr/>
          <a:lstStyle>
            <a:lvl1pPr>
              <a:defRPr sz="3000" b="1">
                <a:solidFill>
                  <a:srgbClr val="1E6E8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92699"/>
            <a:ext cx="2133600" cy="365301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A88D10-6E97-41B1-B37E-882BE8A0B0F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227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메인표지_화살표">
            <a:extLst>
              <a:ext uri="{FF2B5EF4-FFF2-40B4-BE49-F238E27FC236}">
                <a16:creationId xmlns:a16="http://schemas.microsoft.com/office/drawing/2014/main" id="{EA2B2DC4-EBA2-429C-A69A-E5B4611AB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5910263"/>
            <a:ext cx="20018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54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메인표지1"/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lum contrast="23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 userDrawn="1"/>
        </p:nvSpPr>
        <p:spPr>
          <a:xfrm>
            <a:off x="0" y="4152900"/>
            <a:ext cx="9144000" cy="2705100"/>
          </a:xfrm>
          <a:prstGeom prst="rect">
            <a:avLst/>
          </a:prstGeom>
          <a:solidFill>
            <a:srgbClr val="5E9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4940300"/>
            <a:ext cx="7956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4102" name="Picture 14" descr="메인표지_화살표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98" r="9375" b="39790"/>
          <a:stretch>
            <a:fillRect/>
          </a:stretch>
        </p:blipFill>
        <p:spPr bwMode="auto">
          <a:xfrm>
            <a:off x="915988" y="871538"/>
            <a:ext cx="7169150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652463"/>
            <a:ext cx="82296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60769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60769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066EEE4-A49E-4F77-9B76-2D1D530090E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55" name="Rectangle 31"/>
          <p:cNvSpPr>
            <a:spLocks noChangeArrowheads="1"/>
          </p:cNvSpPr>
          <p:nvPr userDrawn="1"/>
        </p:nvSpPr>
        <p:spPr bwMode="auto">
          <a:xfrm>
            <a:off x="4479634" y="-153888"/>
            <a:ext cx="18473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0" r:id="rId3"/>
    <p:sldLayoutId id="2147483700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00" b="1">
          <a:solidFill>
            <a:srgbClr val="F2F2F2"/>
          </a:solidFill>
          <a:latin typeface="Garamond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1" descr="속지1_상단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b="81334"/>
          <a:stretch>
            <a:fillRect/>
          </a:stretch>
        </p:blipFill>
        <p:spPr bwMode="auto">
          <a:xfrm>
            <a:off x="-95250" y="0"/>
            <a:ext cx="9239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788" y="6167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5788" y="6167438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73900" y="6597384"/>
            <a:ext cx="2020888" cy="260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BA60F1B8-4E79-4F18-9150-2B13E311903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5128" name="Picture 10" descr="속지1_상단3"/>
          <p:cNvPicPr>
            <a:picLocks noChangeAspect="1" noChangeArrowheads="1"/>
          </p:cNvPicPr>
          <p:nvPr userDrawn="1"/>
        </p:nvPicPr>
        <p:blipFill>
          <a:blip r:embed="rId9">
            <a:lum bright="26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>
            <a:off x="-114300" y="4746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속지1_상단3"/>
          <p:cNvPicPr>
            <a:picLocks noChangeAspect="1" noChangeArrowheads="1"/>
          </p:cNvPicPr>
          <p:nvPr userDrawn="1"/>
        </p:nvPicPr>
        <p:blipFill>
          <a:blip r:embed="rId9">
            <a:lum bright="8000" contras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5867" b="77245"/>
          <a:stretch>
            <a:fillRect/>
          </a:stretch>
        </p:blipFill>
        <p:spPr bwMode="auto">
          <a:xfrm rot="60000">
            <a:off x="-114300" y="538163"/>
            <a:ext cx="92583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4613" y="50800"/>
            <a:ext cx="7062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5131" name="Picture 14" descr="메인표지_화살표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97" r="16949" b="39790"/>
          <a:stretch>
            <a:fillRect/>
          </a:stretch>
        </p:blipFill>
        <p:spPr bwMode="auto">
          <a:xfrm>
            <a:off x="7142163" y="-122238"/>
            <a:ext cx="2001837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522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  <p:sldLayoutId id="2147483676" r:id="rId3"/>
    <p:sldLayoutId id="2147483702" r:id="rId4"/>
    <p:sldLayoutId id="2147483703" r:id="rId5"/>
    <p:sldLayoutId id="2147483704" r:id="rId6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 b="1">
          <a:solidFill>
            <a:srgbClr val="407AAE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302E29"/>
          </a:solidFill>
          <a:latin typeface="Garamond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>
          <a:solidFill>
            <a:srgbClr val="4D4D4D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39.jpe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e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7.jpe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11" Type="http://schemas.openxmlformats.org/officeDocument/2006/relationships/image" Target="../media/image39.jpe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39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5" Type="http://schemas.openxmlformats.org/officeDocument/2006/relationships/image" Target="../media/image14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1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3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39.jpe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0" y="4933950"/>
            <a:ext cx="9144000" cy="863600"/>
          </a:xfrm>
        </p:spPr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</a:rPr>
              <a:t>03. </a:t>
            </a:r>
            <a:r>
              <a:rPr lang="ko-KR" altLang="en-US" dirty="0">
                <a:solidFill>
                  <a:srgbClr val="FFFFFF"/>
                </a:solidFill>
              </a:rPr>
              <a:t>동영상 편집하기</a:t>
            </a:r>
            <a:r>
              <a:rPr lang="en-US" altLang="ko-KR" dirty="0">
                <a:solidFill>
                  <a:srgbClr val="FFFFFF"/>
                </a:solidFill>
              </a:rPr>
              <a:t>1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196" name="직사각형 42"/>
          <p:cNvSpPr>
            <a:spLocks noChangeArrowheads="1"/>
          </p:cNvSpPr>
          <p:nvPr/>
        </p:nvSpPr>
        <p:spPr bwMode="auto">
          <a:xfrm>
            <a:off x="914400" y="5653088"/>
            <a:ext cx="7405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en-US" altLang="ko-KR" sz="1600" dirty="0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[</a:t>
            </a:r>
            <a:r>
              <a:rPr kumimoji="0" lang="en-US" altLang="ko-KR" sz="1600" dirty="0" err="1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VivaVideo</a:t>
            </a:r>
            <a:r>
              <a:rPr kumimoji="0" lang="en-US" altLang="ko-KR" sz="1600" dirty="0">
                <a:solidFill>
                  <a:srgbClr val="CCECFF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]</a:t>
            </a:r>
            <a:endParaRPr kumimoji="0" lang="en-US" altLang="ko-KR" sz="1600" dirty="0">
              <a:solidFill>
                <a:srgbClr val="CCECFF"/>
              </a:solidFill>
              <a:latin typeface="Arial" panose="020B0604020202020204" pitchFamily="34" charset="0"/>
              <a:ea typeface="HY얕은샘물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4" y="3702969"/>
            <a:ext cx="1196216" cy="438612"/>
          </a:xfrm>
          <a:prstGeom prst="rect">
            <a:avLst/>
          </a:prstGeom>
        </p:spPr>
      </p:pic>
      <p:sp>
        <p:nvSpPr>
          <p:cNvPr id="8195" name="모서리가 둥근 직사각형 3"/>
          <p:cNvSpPr>
            <a:spLocks noChangeArrowheads="1"/>
          </p:cNvSpPr>
          <p:nvPr/>
        </p:nvSpPr>
        <p:spPr bwMode="auto">
          <a:xfrm>
            <a:off x="3381375" y="4043363"/>
            <a:ext cx="2324100" cy="293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algn="ctr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ko-KR" altLang="en-US" b="1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프로그래밍의 시작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58508"/>
            <a:ext cx="5410906" cy="171383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2A6CD6-B5D0-4CAB-887D-C070453C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18FE-5CB6-479C-B9CA-965C37B76B8B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DEFA951-BD6C-4C46-8E15-3BBE6496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98" y="2503385"/>
            <a:ext cx="1939446" cy="34479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9A3318-0A73-4C1C-A7FB-772937C8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287" y="2503385"/>
            <a:ext cx="1939446" cy="34479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495133-EA2A-4539-AEE3-D9A5CA70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476" y="2494019"/>
            <a:ext cx="1939446" cy="34479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VivaVideo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동영상</a:t>
            </a:r>
            <a:r>
              <a:rPr lang="ko-KR" altLang="en-US" dirty="0"/>
              <a:t> 파일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EABA0F-37BB-4DD0-92E1-867211B82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33" y="1404398"/>
            <a:ext cx="779318" cy="772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68BB5-9729-4280-8A4C-5ADC22B1505C}"/>
              </a:ext>
            </a:extLst>
          </p:cNvPr>
          <p:cNvSpPr txBox="1"/>
          <p:nvPr/>
        </p:nvSpPr>
        <p:spPr>
          <a:xfrm>
            <a:off x="209879" y="2081858"/>
            <a:ext cx="99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VivaVideo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E11D88-202A-4A37-9396-4E34E023E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97" y="2494019"/>
            <a:ext cx="1935423" cy="34479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C9CDFE1-B7D7-4D23-929E-76C4CD19394E}"/>
              </a:ext>
            </a:extLst>
          </p:cNvPr>
          <p:cNvGrpSpPr/>
          <p:nvPr/>
        </p:nvGrpSpPr>
        <p:grpSpPr>
          <a:xfrm>
            <a:off x="1255876" y="3401225"/>
            <a:ext cx="329213" cy="432308"/>
            <a:chOff x="1227262" y="2076015"/>
            <a:chExt cx="329213" cy="4323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F199EF-D6FE-4FEA-BC83-BCE576E3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EF517A-1ADD-40B6-86DE-6DB898695B48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8FDFE9-6959-45B4-B038-FD93427395A0}"/>
              </a:ext>
            </a:extLst>
          </p:cNvPr>
          <p:cNvGrpSpPr/>
          <p:nvPr/>
        </p:nvGrpSpPr>
        <p:grpSpPr>
          <a:xfrm>
            <a:off x="2927227" y="3340380"/>
            <a:ext cx="329213" cy="432308"/>
            <a:chOff x="1227262" y="2076015"/>
            <a:chExt cx="329213" cy="4323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FA2D650-1389-41CF-851D-403336C7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2057D5-075B-4FDE-8789-5E35FB06AE3D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CEFE94-1A3C-443B-8751-7F16065F3CE8}"/>
              </a:ext>
            </a:extLst>
          </p:cNvPr>
          <p:cNvSpPr txBox="1"/>
          <p:nvPr/>
        </p:nvSpPr>
        <p:spPr>
          <a:xfrm>
            <a:off x="1434163" y="1435527"/>
            <a:ext cx="7382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편집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]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ym typeface="Wingdings" panose="05000000000000000000" pitchFamily="2" charset="2"/>
              </a:rPr>
              <a:t>터치 </a:t>
            </a:r>
            <a:r>
              <a:rPr lang="en-US" altLang="ko-KR" sz="1800" dirty="0">
                <a:sym typeface="Wingdings" panose="05000000000000000000" pitchFamily="2" charset="2"/>
              </a:rPr>
              <a:t></a:t>
            </a:r>
            <a:r>
              <a:rPr lang="ko-KR" altLang="en-US" sz="1800" dirty="0"/>
              <a:t> 상단 메뉴가 </a:t>
            </a:r>
            <a:r>
              <a:rPr lang="en-US" altLang="ko-KR" sz="1800" dirty="0"/>
              <a:t>“</a:t>
            </a:r>
            <a:r>
              <a:rPr lang="ko-KR" altLang="en-US" sz="1800" dirty="0">
                <a:solidFill>
                  <a:srgbClr val="FF0000"/>
                </a:solidFill>
              </a:rPr>
              <a:t>비디오</a:t>
            </a:r>
            <a:r>
              <a:rPr lang="en-US" altLang="ko-KR" sz="1800" dirty="0"/>
              <a:t>” </a:t>
            </a:r>
            <a:r>
              <a:rPr lang="ko-KR" altLang="en-US" sz="1800" dirty="0" err="1"/>
              <a:t>일때</a:t>
            </a:r>
            <a:r>
              <a:rPr lang="ko-KR" altLang="en-US" sz="1800" dirty="0"/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 [</a:t>
            </a:r>
            <a:r>
              <a:rPr lang="ko-KR" altLang="en-US" sz="1800" dirty="0">
                <a:sym typeface="Wingdings" panose="05000000000000000000" pitchFamily="2" charset="2"/>
              </a:rPr>
              <a:t>동영상</a:t>
            </a:r>
            <a:r>
              <a:rPr lang="en-US" altLang="ko-KR" sz="1800" dirty="0">
                <a:sym typeface="Wingdings" panose="05000000000000000000" pitchFamily="2" charset="2"/>
              </a:rPr>
              <a:t>] 1</a:t>
            </a:r>
            <a:r>
              <a:rPr lang="ko-KR" altLang="en-US" sz="1800" dirty="0">
                <a:sym typeface="Wingdings" panose="05000000000000000000" pitchFamily="2" charset="2"/>
              </a:rPr>
              <a:t>개 터치 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algn="l"/>
            <a:r>
              <a:rPr lang="en-US" altLang="ko-KR" sz="1800" dirty="0">
                <a:sym typeface="Wingdings" panose="05000000000000000000" pitchFamily="2" charset="2"/>
              </a:rPr>
              <a:t>  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동영상 </a:t>
            </a:r>
            <a:r>
              <a:rPr lang="ko-KR" altLang="en-US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잘라내기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ko-KR" altLang="en-US" sz="1800" dirty="0">
                <a:sym typeface="Wingdings" panose="05000000000000000000" pitchFamily="2" charset="2"/>
              </a:rPr>
              <a:t>창에서</a:t>
            </a:r>
            <a:r>
              <a:rPr lang="en-US" altLang="ko-KR" sz="1800" dirty="0">
                <a:sym typeface="Wingdings" panose="05000000000000000000" pitchFamily="2" charset="2"/>
              </a:rPr>
              <a:t> ”</a:t>
            </a:r>
            <a:r>
              <a:rPr lang="en-US" altLang="ko-KR" sz="1800" spc="-300" dirty="0"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ym typeface="Wingdings" panose="05000000000000000000" pitchFamily="2" charset="2"/>
              </a:rPr>
              <a:t>범위지정</a:t>
            </a:r>
            <a:r>
              <a:rPr lang="en-US" altLang="ko-KR" sz="1800" dirty="0">
                <a:sym typeface="Wingdings" panose="05000000000000000000" pitchFamily="2" charset="2"/>
              </a:rPr>
              <a:t>”      [</a:t>
            </a:r>
            <a:r>
              <a:rPr lang="ko-KR" altLang="en-US" sz="1800" dirty="0" err="1">
                <a:sym typeface="Wingdings" panose="05000000000000000000" pitchFamily="2" charset="2"/>
              </a:rPr>
              <a:t>잘라내기</a:t>
            </a:r>
            <a:r>
              <a:rPr lang="en-US" altLang="ko-KR" sz="1800" dirty="0">
                <a:sym typeface="Wingdings" panose="05000000000000000000" pitchFamily="2" charset="2"/>
              </a:rPr>
              <a:t>]</a:t>
            </a:r>
            <a:br>
              <a:rPr lang="en-US" altLang="ko-KR" sz="1800" dirty="0">
                <a:sym typeface="Wingdings" panose="05000000000000000000" pitchFamily="2" charset="2"/>
              </a:rPr>
            </a:br>
            <a:r>
              <a:rPr lang="en-US" altLang="ko-KR" sz="1800" dirty="0">
                <a:sym typeface="Wingdings" panose="05000000000000000000" pitchFamily="2" charset="2"/>
              </a:rPr>
              <a:t>   </a:t>
            </a:r>
            <a:r>
              <a:rPr lang="ko-KR" altLang="en-US" sz="1800" dirty="0">
                <a:latin typeface="Calibri" panose="020F0502020204030204" pitchFamily="34" charset="0"/>
              </a:rPr>
              <a:t>하단에 </a:t>
            </a:r>
            <a:r>
              <a:rPr lang="en-US" altLang="ko-KR" sz="1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“</a:t>
            </a:r>
            <a:r>
              <a:rPr lang="ko-KR" altLang="en-US" sz="1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잘린 동영상 클립 </a:t>
            </a:r>
            <a:r>
              <a:rPr lang="en-US" altLang="ko-KR" sz="1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ko-KR" altLang="en-US" sz="1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개</a:t>
            </a:r>
            <a:r>
              <a:rPr lang="en-US" altLang="ko-KR" sz="1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</a:t>
            </a:r>
            <a:r>
              <a:rPr lang="ko-KR" altLang="en-US" sz="1800" dirty="0">
                <a:latin typeface="Calibri" panose="020F0502020204030204" pitchFamily="34" charset="0"/>
              </a:rPr>
              <a:t> 표시되면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추가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1]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다음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]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EE3307C-C456-488F-9D1D-2456BB6D14B6}"/>
              </a:ext>
            </a:extLst>
          </p:cNvPr>
          <p:cNvSpPr/>
          <p:nvPr/>
        </p:nvSpPr>
        <p:spPr>
          <a:xfrm>
            <a:off x="3378467" y="2420849"/>
            <a:ext cx="673769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048424-2037-4FA0-B4FC-ADF648A8DDAB}"/>
              </a:ext>
            </a:extLst>
          </p:cNvPr>
          <p:cNvGrpSpPr/>
          <p:nvPr/>
        </p:nvGrpSpPr>
        <p:grpSpPr>
          <a:xfrm>
            <a:off x="5004630" y="5206319"/>
            <a:ext cx="329213" cy="432308"/>
            <a:chOff x="1227262" y="2076015"/>
            <a:chExt cx="329213" cy="4323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6A7FD31-34E6-460B-AFB6-CDE73D3C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7D9B0-B95F-4E63-B529-4B62C5D9171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2D0D58-DBE5-425D-AC83-2795BFF3C403}"/>
              </a:ext>
            </a:extLst>
          </p:cNvPr>
          <p:cNvGrpSpPr/>
          <p:nvPr/>
        </p:nvGrpSpPr>
        <p:grpSpPr>
          <a:xfrm>
            <a:off x="6420520" y="5847920"/>
            <a:ext cx="329213" cy="432308"/>
            <a:chOff x="1227262" y="2076015"/>
            <a:chExt cx="329213" cy="43230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EACB691-25E0-4A6A-B77F-A2D0D352C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B41B8-4E43-4D2E-9E03-71FFFD908F7D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109F89D4-06A2-4070-9EBE-A27F62E5D194}"/>
              </a:ext>
            </a:extLst>
          </p:cNvPr>
          <p:cNvSpPr/>
          <p:nvPr/>
        </p:nvSpPr>
        <p:spPr>
          <a:xfrm>
            <a:off x="6749733" y="5221663"/>
            <a:ext cx="2067189" cy="880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B950001-D772-4B5E-9458-A0583D123D33}"/>
              </a:ext>
            </a:extLst>
          </p:cNvPr>
          <p:cNvCxnSpPr>
            <a:cxnSpLocks/>
          </p:cNvCxnSpPr>
          <p:nvPr/>
        </p:nvCxnSpPr>
        <p:spPr>
          <a:xfrm flipH="1">
            <a:off x="5182772" y="2683734"/>
            <a:ext cx="254747" cy="219919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33B223-E0B1-4EB5-839B-A85354AC12CB}"/>
              </a:ext>
            </a:extLst>
          </p:cNvPr>
          <p:cNvSpPr/>
          <p:nvPr/>
        </p:nvSpPr>
        <p:spPr>
          <a:xfrm>
            <a:off x="5480686" y="5707966"/>
            <a:ext cx="274434" cy="233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1D57C-C82E-4116-86FC-ABD10CD53EE1}"/>
              </a:ext>
            </a:extLst>
          </p:cNvPr>
          <p:cNvGrpSpPr/>
          <p:nvPr/>
        </p:nvGrpSpPr>
        <p:grpSpPr>
          <a:xfrm>
            <a:off x="5506680" y="5847920"/>
            <a:ext cx="329213" cy="432308"/>
            <a:chOff x="1227262" y="2076015"/>
            <a:chExt cx="329213" cy="4323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B42120B-FBC0-46BB-8D3D-B465D04C7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8A2918-57D4-4D9A-B45C-B144711EB096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pic>
        <p:nvPicPr>
          <p:cNvPr id="35" name="그림 34" descr="모니터, 화면, 전자기기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1497C30-D005-42D0-88EF-910A04855DF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4" t="91724" r="41804"/>
          <a:stretch/>
        </p:blipFill>
        <p:spPr>
          <a:xfrm>
            <a:off x="5928790" y="1781409"/>
            <a:ext cx="250167" cy="223460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C17B963-006E-4EE5-AB17-692E8E80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865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C89DBB2-B062-4989-8CA3-7D690EFE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83" y="2156059"/>
            <a:ext cx="2344353" cy="41677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D31C973-DD8A-44D5-AD29-FBF47249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51" y="2157178"/>
            <a:ext cx="2344353" cy="41677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B1EF62-3C95-49CC-8944-3492293F2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130" y="2156059"/>
            <a:ext cx="2344353" cy="41677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VivaVideo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사진</a:t>
            </a:r>
            <a:r>
              <a:rPr lang="ko-KR" altLang="en-US" dirty="0"/>
              <a:t> 파일 추가하기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8FDFE9-6959-45B4-B038-FD93427395A0}"/>
              </a:ext>
            </a:extLst>
          </p:cNvPr>
          <p:cNvGrpSpPr/>
          <p:nvPr/>
        </p:nvGrpSpPr>
        <p:grpSpPr>
          <a:xfrm>
            <a:off x="5641568" y="4891518"/>
            <a:ext cx="329213" cy="432308"/>
            <a:chOff x="1227262" y="2076015"/>
            <a:chExt cx="329213" cy="4323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FA2D650-1389-41CF-851D-403336C7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2057D5-075B-4FDE-8789-5E35FB06AE3D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CEFE94-1A3C-443B-8751-7F16065F3CE8}"/>
              </a:ext>
            </a:extLst>
          </p:cNvPr>
          <p:cNvSpPr txBox="1"/>
          <p:nvPr/>
        </p:nvSpPr>
        <p:spPr>
          <a:xfrm>
            <a:off x="667497" y="1435527"/>
            <a:ext cx="7523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800" dirty="0"/>
              <a:t>상단 메뉴를 터치하여 </a:t>
            </a:r>
            <a:r>
              <a:rPr lang="en-US" altLang="ko-KR" sz="1800" dirty="0"/>
              <a:t>“</a:t>
            </a:r>
            <a:r>
              <a:rPr lang="ko-KR" altLang="en-US" sz="1800" dirty="0">
                <a:solidFill>
                  <a:srgbClr val="FF0000"/>
                </a:solidFill>
              </a:rPr>
              <a:t>사진</a:t>
            </a:r>
            <a:r>
              <a:rPr lang="en-US" altLang="ko-KR" sz="1800" dirty="0"/>
              <a:t>” </a:t>
            </a:r>
            <a:r>
              <a:rPr lang="ko-KR" altLang="en-US" sz="1800" dirty="0"/>
              <a:t>선택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sym typeface="Wingdings" panose="05000000000000000000" pitchFamily="2" charset="2"/>
              </a:rPr>
              <a:t>사진 파일 선택</a:t>
            </a:r>
            <a:r>
              <a:rPr lang="en-US" altLang="ko-KR" sz="1800" b="1" dirty="0">
                <a:sym typeface="Wingdings" panose="05000000000000000000" pitchFamily="2" charset="2"/>
              </a:rPr>
              <a:t> 9</a:t>
            </a:r>
            <a:r>
              <a:rPr lang="ko-KR" altLang="en-US" sz="1800" b="1" dirty="0">
                <a:sym typeface="Wingdings" panose="05000000000000000000" pitchFamily="2" charset="2"/>
              </a:rPr>
              <a:t>개 모두 선택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/>
            </a:r>
            <a:br>
              <a:rPr lang="en-US" altLang="ko-KR" sz="1800" dirty="0">
                <a:sym typeface="Wingdings" panose="05000000000000000000" pitchFamily="2" charset="2"/>
              </a:rPr>
            </a:b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아래 클립이 추가됨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다음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]</a:t>
            </a:r>
            <a:r>
              <a:rPr lang="en-US" altLang="ko-KR" sz="1800" dirty="0">
                <a:sym typeface="Wingdings" panose="05000000000000000000" pitchFamily="2" charset="2"/>
              </a:rPr>
              <a:t>  </a:t>
            </a:r>
            <a:r>
              <a:rPr lang="ko-KR" altLang="en-US" sz="1800" dirty="0">
                <a:sym typeface="Wingdings" panose="05000000000000000000" pitchFamily="2" charset="2"/>
              </a:rPr>
              <a:t>클립 편집 창으로 돌아옴 </a:t>
            </a:r>
            <a:endParaRPr lang="ko-KR" altLang="en-US" sz="1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2F6F8C-1C63-4C85-B2C9-08343C75A598}"/>
              </a:ext>
            </a:extLst>
          </p:cNvPr>
          <p:cNvGrpSpPr/>
          <p:nvPr/>
        </p:nvGrpSpPr>
        <p:grpSpPr>
          <a:xfrm>
            <a:off x="5819710" y="5473584"/>
            <a:ext cx="345189" cy="485504"/>
            <a:chOff x="1227262" y="2076015"/>
            <a:chExt cx="329213" cy="43230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46EA42B-E55A-4BC1-85E4-6FDF7C6E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FF623B-B621-4561-832A-F5E71B68E730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09B5291D-E6A5-4BFB-B6CB-43331A8C53B6}"/>
              </a:ext>
            </a:extLst>
          </p:cNvPr>
          <p:cNvSpPr/>
          <p:nvPr/>
        </p:nvSpPr>
        <p:spPr>
          <a:xfrm>
            <a:off x="1915074" y="2667317"/>
            <a:ext cx="673769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9CDFE1-B7D7-4D23-929E-76C4CD19394E}"/>
              </a:ext>
            </a:extLst>
          </p:cNvPr>
          <p:cNvGrpSpPr/>
          <p:nvPr/>
        </p:nvGrpSpPr>
        <p:grpSpPr>
          <a:xfrm>
            <a:off x="2203852" y="2805287"/>
            <a:ext cx="329213" cy="432308"/>
            <a:chOff x="1227262" y="2076015"/>
            <a:chExt cx="329213" cy="4323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F199EF-D6FE-4FEA-BC83-BCE576E3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EF517A-1ADD-40B6-86DE-6DB898695B48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FA2A23FD-9F45-4344-BFFF-9A7B50D4B2FD}"/>
              </a:ext>
            </a:extLst>
          </p:cNvPr>
          <p:cNvSpPr/>
          <p:nvPr/>
        </p:nvSpPr>
        <p:spPr>
          <a:xfrm>
            <a:off x="3774232" y="2398041"/>
            <a:ext cx="673769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C9C06-9DBD-4CE9-A11D-5E964EC5845A}"/>
              </a:ext>
            </a:extLst>
          </p:cNvPr>
          <p:cNvSpPr txBox="1"/>
          <p:nvPr/>
        </p:nvSpPr>
        <p:spPr>
          <a:xfrm>
            <a:off x="4338579" y="4053142"/>
            <a:ext cx="113819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사진 </a:t>
            </a:r>
            <a:r>
              <a:rPr lang="en-US" altLang="ko-KR" dirty="0">
                <a:solidFill>
                  <a:srgbClr val="FF0000"/>
                </a:solidFill>
              </a:rPr>
              <a:t>9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선택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E2427B68-DECF-47EB-B74A-8C0F703B51FF}"/>
              </a:ext>
            </a:extLst>
          </p:cNvPr>
          <p:cNvSpPr/>
          <p:nvPr/>
        </p:nvSpPr>
        <p:spPr>
          <a:xfrm>
            <a:off x="7709836" y="4452001"/>
            <a:ext cx="1434164" cy="866274"/>
          </a:xfrm>
          <a:prstGeom prst="wedgeRoundRectCallout">
            <a:avLst>
              <a:gd name="adj1" fmla="val 3999"/>
              <a:gd name="adj2" fmla="val 8805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더 추가하고 싶다면 </a:t>
            </a:r>
            <a:r>
              <a:rPr lang="en-US" altLang="ko-KR" dirty="0"/>
              <a:t>+</a:t>
            </a:r>
            <a:r>
              <a:rPr lang="ko-KR" altLang="en-US" dirty="0"/>
              <a:t>터치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7BEC16-604E-4FA4-B2B6-5A8BD6D15FA2}"/>
              </a:ext>
            </a:extLst>
          </p:cNvPr>
          <p:cNvSpPr/>
          <p:nvPr/>
        </p:nvSpPr>
        <p:spPr>
          <a:xfrm>
            <a:off x="8311598" y="5645077"/>
            <a:ext cx="291885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240049-0DC2-43CD-B6EA-E256473A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10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11E9D74-6B5D-44BE-BCA1-A2296B471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206" y="2160451"/>
            <a:ext cx="2384264" cy="42386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15EF10-093A-47C3-90A5-C63E3915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140" y="2166004"/>
            <a:ext cx="2384265" cy="42386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B8DB79-1D92-4218-A548-975F0DFC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678" y="2166003"/>
            <a:ext cx="2384264" cy="42386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VivaVideo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동영상</a:t>
            </a:r>
            <a:r>
              <a:rPr lang="ko-KR" altLang="en-US" dirty="0"/>
              <a:t> 파일 더 추가하기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9CDFE1-B7D7-4D23-929E-76C4CD19394E}"/>
              </a:ext>
            </a:extLst>
          </p:cNvPr>
          <p:cNvGrpSpPr/>
          <p:nvPr/>
        </p:nvGrpSpPr>
        <p:grpSpPr>
          <a:xfrm>
            <a:off x="3273332" y="5904868"/>
            <a:ext cx="329213" cy="432308"/>
            <a:chOff x="1227262" y="2076015"/>
            <a:chExt cx="329213" cy="4323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F199EF-D6FE-4FEA-BC83-BCE576E3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EF517A-1ADD-40B6-86DE-6DB898695B48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8FDFE9-6959-45B4-B038-FD93427395A0}"/>
              </a:ext>
            </a:extLst>
          </p:cNvPr>
          <p:cNvGrpSpPr/>
          <p:nvPr/>
        </p:nvGrpSpPr>
        <p:grpSpPr>
          <a:xfrm>
            <a:off x="4815430" y="2238492"/>
            <a:ext cx="329213" cy="432308"/>
            <a:chOff x="1227262" y="2076015"/>
            <a:chExt cx="329213" cy="4323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FA2D650-1389-41CF-851D-403336C7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2057D5-075B-4FDE-8789-5E35FB06AE3D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CEFE94-1A3C-443B-8751-7F16065F3CE8}"/>
              </a:ext>
            </a:extLst>
          </p:cNvPr>
          <p:cNvSpPr txBox="1"/>
          <p:nvPr/>
        </p:nvSpPr>
        <p:spPr>
          <a:xfrm>
            <a:off x="122043" y="1307080"/>
            <a:ext cx="880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800" dirty="0"/>
              <a:t>“+” </a:t>
            </a:r>
            <a:r>
              <a:rPr lang="ko-KR" altLang="en-US" sz="1800" dirty="0"/>
              <a:t>추가버튼을 터치하여 </a:t>
            </a:r>
            <a:r>
              <a:rPr lang="en-US" altLang="ko-KR" sz="1800" dirty="0">
                <a:sym typeface="Wingdings" panose="05000000000000000000" pitchFamily="2" charset="2"/>
              </a:rPr>
              <a:t>[</a:t>
            </a:r>
            <a:r>
              <a:rPr lang="ko-KR" altLang="en-US" sz="1800" dirty="0">
                <a:sym typeface="Wingdings" panose="05000000000000000000" pitchFamily="2" charset="2"/>
              </a:rPr>
              <a:t>비디오</a:t>
            </a:r>
            <a:r>
              <a:rPr lang="en-US" altLang="ko-KR" sz="1800" dirty="0">
                <a:sym typeface="Wingdings" panose="05000000000000000000" pitchFamily="2" charset="2"/>
              </a:rPr>
              <a:t>]</a:t>
            </a:r>
            <a:r>
              <a:rPr lang="ko-KR" altLang="en-US" sz="1800" dirty="0">
                <a:sym typeface="Wingdings" panose="05000000000000000000" pitchFamily="2" charset="2"/>
              </a:rPr>
              <a:t> 탭에서 원하는 동영상 선택 하고</a:t>
            </a:r>
            <a:r>
              <a:rPr lang="en-US" altLang="ko-KR" sz="1800" dirty="0">
                <a:sym typeface="Wingdings" panose="05000000000000000000" pitchFamily="2" charset="2"/>
              </a:rPr>
              <a:t/>
            </a:r>
            <a:br>
              <a:rPr lang="en-US" altLang="ko-KR" sz="1800" dirty="0">
                <a:sym typeface="Wingdings" panose="05000000000000000000" pitchFamily="2" charset="2"/>
              </a:rPr>
            </a:br>
            <a:r>
              <a:rPr lang="en-US" altLang="ko-KR" sz="1800" dirty="0">
                <a:sym typeface="Wingdings" panose="05000000000000000000" pitchFamily="2" charset="2"/>
              </a:rPr>
              <a:t> [</a:t>
            </a:r>
            <a:r>
              <a:rPr lang="ko-KR" altLang="en-US" sz="1800" dirty="0">
                <a:sym typeface="Wingdings" panose="05000000000000000000" pitchFamily="2" charset="2"/>
              </a:rPr>
              <a:t>동영상 </a:t>
            </a:r>
            <a:r>
              <a:rPr lang="ko-KR" altLang="en-US" sz="1800" dirty="0" err="1">
                <a:sym typeface="Wingdings" panose="05000000000000000000" pitchFamily="2" charset="2"/>
              </a:rPr>
              <a:t>잘라내기</a:t>
            </a:r>
            <a:r>
              <a:rPr lang="en-US" altLang="ko-KR" sz="1800" dirty="0">
                <a:sym typeface="Wingdings" panose="05000000000000000000" pitchFamily="2" charset="2"/>
              </a:rPr>
              <a:t>]</a:t>
            </a:r>
            <a:r>
              <a:rPr lang="ko-KR" altLang="en-US" sz="1800" dirty="0">
                <a:sym typeface="Wingdings" panose="05000000000000000000" pitchFamily="2" charset="2"/>
              </a:rPr>
              <a:t> 창이 실행되면 원하는 범위를 지정하고</a:t>
            </a:r>
            <a:r>
              <a:rPr lang="en-US" altLang="ko-KR" sz="1800" dirty="0">
                <a:sym typeface="Wingdings" panose="05000000000000000000" pitchFamily="2" charset="2"/>
              </a:rPr>
              <a:t>  [</a:t>
            </a:r>
            <a:r>
              <a:rPr lang="ko-KR" altLang="en-US" sz="1800" dirty="0" err="1">
                <a:sym typeface="Wingdings" panose="05000000000000000000" pitchFamily="2" charset="2"/>
              </a:rPr>
              <a:t>잘라내기</a:t>
            </a:r>
            <a:r>
              <a:rPr lang="en-US" altLang="ko-KR" sz="1800" dirty="0">
                <a:sym typeface="Wingdings" panose="05000000000000000000" pitchFamily="2" charset="2"/>
              </a:rPr>
              <a:t>]-[</a:t>
            </a:r>
            <a:r>
              <a:rPr lang="ko-KR" altLang="en-US" sz="1800" dirty="0">
                <a:sym typeface="Wingdings" panose="05000000000000000000" pitchFamily="2" charset="2"/>
              </a:rPr>
              <a:t>추가</a:t>
            </a:r>
            <a:r>
              <a:rPr lang="en-US" altLang="ko-KR" sz="1800" dirty="0">
                <a:sym typeface="Wingdings" panose="05000000000000000000" pitchFamily="2" charset="2"/>
              </a:rPr>
              <a:t>]</a:t>
            </a:r>
            <a:endParaRPr lang="ko-KR" altLang="en-US" sz="1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2F6F8C-1C63-4C85-B2C9-08343C75A598}"/>
              </a:ext>
            </a:extLst>
          </p:cNvPr>
          <p:cNvGrpSpPr/>
          <p:nvPr/>
        </p:nvGrpSpPr>
        <p:grpSpPr>
          <a:xfrm>
            <a:off x="3987716" y="3277232"/>
            <a:ext cx="329213" cy="432308"/>
            <a:chOff x="1227262" y="2076015"/>
            <a:chExt cx="329213" cy="43230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46EA42B-E55A-4BC1-85E4-6FDF7C6E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FF623B-B621-4561-832A-F5E71B68E730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5BA7201-B32E-4B0C-87B3-4DB523848D36}"/>
              </a:ext>
            </a:extLst>
          </p:cNvPr>
          <p:cNvGrpSpPr/>
          <p:nvPr/>
        </p:nvGrpSpPr>
        <p:grpSpPr>
          <a:xfrm>
            <a:off x="8242257" y="6198676"/>
            <a:ext cx="329213" cy="432308"/>
            <a:chOff x="1227262" y="2076015"/>
            <a:chExt cx="329213" cy="4323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56BC322-80E2-4F26-BD8C-7E07DB30F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4F9793-B26E-4B78-93AE-1B6155DA852E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0546AF-6D36-43CE-8C2E-FDDD0C85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2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3629841" y="1761632"/>
                <a:ext cx="1646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클립 편집하기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ko-KR" altLang="en-US" sz="1800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59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684E9D6F-9C7E-446B-A789-2473B87C62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81" y="2589586"/>
            <a:ext cx="1988223" cy="353461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F24CE7B-6EE4-4A5E-8C14-D4D946B6B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03" y="2589587"/>
            <a:ext cx="1988223" cy="35346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클립편집하기 </a:t>
            </a:r>
            <a:r>
              <a:rPr lang="en-US" altLang="ko-KR" dirty="0"/>
              <a:t>- </a:t>
            </a:r>
            <a:r>
              <a:rPr lang="ko-KR" altLang="en-US" dirty="0"/>
              <a:t>사진비율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EEBC6D9-E733-4599-9CE9-A326A42AD811}"/>
              </a:ext>
            </a:extLst>
          </p:cNvPr>
          <p:cNvGrpSpPr/>
          <p:nvPr/>
        </p:nvGrpSpPr>
        <p:grpSpPr>
          <a:xfrm>
            <a:off x="5999887" y="5573056"/>
            <a:ext cx="329213" cy="432308"/>
            <a:chOff x="1227262" y="2076015"/>
            <a:chExt cx="329213" cy="43230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EC9A01B-F92C-4B88-A9E9-A6AE94E6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798C6F-EB4D-4192-A519-E3A39357E70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0EFC6C7-D1E2-4F54-BFB8-E52E800AAD79}"/>
              </a:ext>
            </a:extLst>
          </p:cNvPr>
          <p:cNvSpPr txBox="1"/>
          <p:nvPr/>
        </p:nvSpPr>
        <p:spPr>
          <a:xfrm>
            <a:off x="3463003" y="502581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1:23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CEAAF7-7B47-4D50-866D-228C1AEA0021}"/>
              </a:ext>
            </a:extLst>
          </p:cNvPr>
          <p:cNvSpPr txBox="1"/>
          <p:nvPr/>
        </p:nvSpPr>
        <p:spPr>
          <a:xfrm>
            <a:off x="7807273" y="504506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1:10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573A28EF-39A2-4193-B93C-9D67EE320D44}"/>
              </a:ext>
            </a:extLst>
          </p:cNvPr>
          <p:cNvSpPr txBox="1">
            <a:spLocks/>
          </p:cNvSpPr>
          <p:nvPr/>
        </p:nvSpPr>
        <p:spPr>
          <a:xfrm>
            <a:off x="449805" y="1392333"/>
            <a:ext cx="8401127" cy="134860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2000" b="1" kern="0" dirty="0">
                <a:latin typeface="+mn-lt"/>
              </a:rPr>
              <a:t>비율 및 배경 편집</a:t>
            </a:r>
            <a:endParaRPr lang="en-US" altLang="ko-KR" sz="2000" b="1" kern="0" dirty="0">
              <a:latin typeface="+mn-lt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[</a:t>
            </a:r>
            <a:r>
              <a:rPr lang="ko-KR" altLang="en-US" sz="1800" b="1" kern="0" dirty="0">
                <a:solidFill>
                  <a:srgbClr val="FF0000"/>
                </a:solidFill>
                <a:latin typeface="+mn-lt"/>
              </a:rPr>
              <a:t>클립편집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] </a:t>
            </a:r>
            <a:r>
              <a:rPr lang="ko-KR" altLang="en-US" sz="1800" kern="0" dirty="0">
                <a:latin typeface="+mn-lt"/>
              </a:rPr>
              <a:t>화면 → 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[</a:t>
            </a:r>
            <a:r>
              <a:rPr lang="ko-KR" altLang="en-US" sz="1800" b="1" kern="0" dirty="0">
                <a:solidFill>
                  <a:srgbClr val="FF0000"/>
                </a:solidFill>
                <a:latin typeface="+mn-lt"/>
              </a:rPr>
              <a:t>비율 및 배경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] </a:t>
            </a:r>
            <a:r>
              <a:rPr lang="ko-KR" altLang="en-US" sz="1800" kern="0" dirty="0">
                <a:latin typeface="+mn-lt"/>
              </a:rPr>
              <a:t>선택</a:t>
            </a:r>
            <a:endParaRPr lang="en-US" altLang="ko-KR" sz="1800" kern="0" dirty="0">
              <a:latin typeface="+mn-lt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[</a:t>
            </a:r>
            <a:r>
              <a:rPr lang="ko-KR" altLang="en-US" sz="1800" b="1" kern="0" dirty="0">
                <a:solidFill>
                  <a:srgbClr val="FF0000"/>
                </a:solidFill>
                <a:latin typeface="+mn-lt"/>
              </a:rPr>
              <a:t>모든 클립에 적용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] </a:t>
            </a:r>
            <a:r>
              <a:rPr lang="ko-KR" altLang="en-US" sz="1800" kern="0" dirty="0">
                <a:latin typeface="+mn-lt"/>
              </a:rPr>
              <a:t>선택 → 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“16:9 – You Tube” </a:t>
            </a:r>
            <a:r>
              <a:rPr lang="ko-KR" altLang="en-US" sz="1800" kern="0" dirty="0">
                <a:latin typeface="+mn-lt"/>
              </a:rPr>
              <a:t>선택 → 하단의       터치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025CB64-2146-4C7F-A067-671232D5FE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9" t="92212"/>
          <a:stretch/>
        </p:blipFill>
        <p:spPr>
          <a:xfrm>
            <a:off x="7452657" y="2165050"/>
            <a:ext cx="288591" cy="30756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07DEBF-1E08-4066-B6A8-018C14841AC8}"/>
              </a:ext>
            </a:extLst>
          </p:cNvPr>
          <p:cNvSpPr/>
          <p:nvPr/>
        </p:nvSpPr>
        <p:spPr>
          <a:xfrm>
            <a:off x="2968035" y="5827520"/>
            <a:ext cx="737691" cy="314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3B54BB-7F9E-4694-8738-DF85DE7D8BE3}"/>
              </a:ext>
            </a:extLst>
          </p:cNvPr>
          <p:cNvSpPr/>
          <p:nvPr/>
        </p:nvSpPr>
        <p:spPr>
          <a:xfrm>
            <a:off x="2651526" y="5089686"/>
            <a:ext cx="495479" cy="3298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05EC9F-9834-41E5-AD31-0C9A9085954E}"/>
              </a:ext>
            </a:extLst>
          </p:cNvPr>
          <p:cNvGrpSpPr/>
          <p:nvPr/>
        </p:nvGrpSpPr>
        <p:grpSpPr>
          <a:xfrm>
            <a:off x="3164932" y="5986492"/>
            <a:ext cx="329213" cy="432308"/>
            <a:chOff x="1227262" y="2076015"/>
            <a:chExt cx="329213" cy="4323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9B3D723-A26A-46A2-B396-0F529708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83354C-1F1D-41E5-A7A2-D6B5A064E0F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CF388CD-4BB5-4174-ADA3-610D900553EC}"/>
              </a:ext>
            </a:extLst>
          </p:cNvPr>
          <p:cNvGrpSpPr/>
          <p:nvPr/>
        </p:nvGrpSpPr>
        <p:grpSpPr>
          <a:xfrm>
            <a:off x="2665523" y="5325844"/>
            <a:ext cx="329213" cy="432308"/>
            <a:chOff x="1227262" y="2076015"/>
            <a:chExt cx="329213" cy="43230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0812DF5-A62C-445F-A1C5-0114FF9B7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23A6F9-DE1A-407A-8782-2404146C82C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06293E5-1BCE-4CD1-9BC7-70939DB8ED28}"/>
              </a:ext>
            </a:extLst>
          </p:cNvPr>
          <p:cNvSpPr/>
          <p:nvPr/>
        </p:nvSpPr>
        <p:spPr>
          <a:xfrm>
            <a:off x="4898271" y="4988784"/>
            <a:ext cx="694007" cy="2502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4DB348-BFEE-472B-950C-833DA77E7843}"/>
              </a:ext>
            </a:extLst>
          </p:cNvPr>
          <p:cNvGrpSpPr/>
          <p:nvPr/>
        </p:nvGrpSpPr>
        <p:grpSpPr>
          <a:xfrm>
            <a:off x="4900118" y="5089686"/>
            <a:ext cx="329213" cy="432308"/>
            <a:chOff x="1227262" y="2076015"/>
            <a:chExt cx="329213" cy="43230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C919C4E-0AF1-4199-B2FA-56930D6C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588D1D-560C-4F1D-9D5B-96EF335F1A3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D94395-BAAE-4EA2-91FB-0662BD3CA2BB}"/>
              </a:ext>
            </a:extLst>
          </p:cNvPr>
          <p:cNvSpPr/>
          <p:nvPr/>
        </p:nvSpPr>
        <p:spPr>
          <a:xfrm>
            <a:off x="5898899" y="5278235"/>
            <a:ext cx="430201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32C87F4-14D9-475E-8FCE-3677E25223AE}"/>
              </a:ext>
            </a:extLst>
          </p:cNvPr>
          <p:cNvSpPr/>
          <p:nvPr/>
        </p:nvSpPr>
        <p:spPr>
          <a:xfrm>
            <a:off x="6603941" y="5900286"/>
            <a:ext cx="250964" cy="2042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5B865EE-AF14-429F-BEFA-2172B44524A0}"/>
              </a:ext>
            </a:extLst>
          </p:cNvPr>
          <p:cNvGrpSpPr/>
          <p:nvPr/>
        </p:nvGrpSpPr>
        <p:grpSpPr>
          <a:xfrm>
            <a:off x="6673720" y="5974878"/>
            <a:ext cx="329213" cy="432308"/>
            <a:chOff x="1227262" y="2076015"/>
            <a:chExt cx="329213" cy="43230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4043958-2A6A-4F81-955A-385DB3121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87C873-B978-460E-9742-27440620065C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8928D54-5521-4F89-9A5B-341E7FD1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889" y="1225455"/>
            <a:ext cx="876306" cy="65097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80424-FE37-4F23-91DC-E68293E1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098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70A051B3-D5DC-4010-BF52-6E49F1B40576}"/>
              </a:ext>
            </a:extLst>
          </p:cNvPr>
          <p:cNvGrpSpPr/>
          <p:nvPr/>
        </p:nvGrpSpPr>
        <p:grpSpPr>
          <a:xfrm>
            <a:off x="4963853" y="2766089"/>
            <a:ext cx="2095131" cy="3536163"/>
            <a:chOff x="6246728" y="3585400"/>
            <a:chExt cx="1574038" cy="27000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9272D6F-045B-4CDD-8C3A-8C827B9F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08" y="3585400"/>
              <a:ext cx="1518750" cy="270000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931C567-D42C-4E0C-A89B-54FFDFDF191A}"/>
                </a:ext>
              </a:extLst>
            </p:cNvPr>
            <p:cNvSpPr/>
            <p:nvPr/>
          </p:nvSpPr>
          <p:spPr>
            <a:xfrm>
              <a:off x="7521218" y="6093733"/>
              <a:ext cx="299548" cy="1853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6D70403-2415-4538-957F-BC8E94B30EB8}"/>
                </a:ext>
              </a:extLst>
            </p:cNvPr>
            <p:cNvSpPr/>
            <p:nvPr/>
          </p:nvSpPr>
          <p:spPr>
            <a:xfrm>
              <a:off x="6246728" y="5414775"/>
              <a:ext cx="596294" cy="1529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FEEDF8-563B-4F84-8482-62ED5CB8B346}"/>
              </a:ext>
            </a:extLst>
          </p:cNvPr>
          <p:cNvGrpSpPr/>
          <p:nvPr/>
        </p:nvGrpSpPr>
        <p:grpSpPr>
          <a:xfrm>
            <a:off x="2530159" y="2766089"/>
            <a:ext cx="1989092" cy="3585434"/>
            <a:chOff x="1418785" y="3032748"/>
            <a:chExt cx="1518750" cy="273762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FBD6AC5-AA19-42AC-92FE-B0E426318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85" y="3032748"/>
              <a:ext cx="1518750" cy="270000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F0346D3-3A42-4F68-AC7D-76723E0321CA}"/>
                </a:ext>
              </a:extLst>
            </p:cNvPr>
            <p:cNvSpPr/>
            <p:nvPr/>
          </p:nvSpPr>
          <p:spPr>
            <a:xfrm>
              <a:off x="1911531" y="5518368"/>
              <a:ext cx="570147" cy="25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E23132-1F8C-400B-8A0A-68581743D0AA}"/>
                </a:ext>
              </a:extLst>
            </p:cNvPr>
            <p:cNvSpPr/>
            <p:nvPr/>
          </p:nvSpPr>
          <p:spPr>
            <a:xfrm>
              <a:off x="1977269" y="4881399"/>
              <a:ext cx="312745" cy="25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314C5B49-A0D2-4C19-8FD8-2745D4592AE9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H="1" flipV="1">
              <a:off x="2178160" y="5145059"/>
              <a:ext cx="18445" cy="37330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클립편집하기 </a:t>
            </a:r>
            <a:r>
              <a:rPr lang="en-US" altLang="ko-KR" dirty="0"/>
              <a:t>– </a:t>
            </a:r>
            <a:r>
              <a:rPr lang="ko-KR" altLang="en-US" dirty="0"/>
              <a:t>사진 클립 길이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05EC9F-9834-41E5-AD31-0C9A9085954E}"/>
              </a:ext>
            </a:extLst>
          </p:cNvPr>
          <p:cNvGrpSpPr/>
          <p:nvPr/>
        </p:nvGrpSpPr>
        <p:grpSpPr>
          <a:xfrm>
            <a:off x="3446426" y="5421459"/>
            <a:ext cx="329213" cy="432308"/>
            <a:chOff x="1227262" y="2076015"/>
            <a:chExt cx="329213" cy="4323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9B3D723-A26A-46A2-B396-0F529708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83354C-1F1D-41E5-A7A2-D6B5A064E0F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CF388CD-4BB5-4174-ADA3-610D900553EC}"/>
              </a:ext>
            </a:extLst>
          </p:cNvPr>
          <p:cNvGrpSpPr/>
          <p:nvPr/>
        </p:nvGrpSpPr>
        <p:grpSpPr>
          <a:xfrm>
            <a:off x="4920317" y="5288429"/>
            <a:ext cx="329213" cy="432308"/>
            <a:chOff x="1227262" y="2076015"/>
            <a:chExt cx="329213" cy="43230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0812DF5-A62C-445F-A1C5-0114FF9B7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23A6F9-DE1A-407A-8782-2404146C82C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4DB348-BFEE-472B-950C-833DA77E7843}"/>
              </a:ext>
            </a:extLst>
          </p:cNvPr>
          <p:cNvGrpSpPr/>
          <p:nvPr/>
        </p:nvGrpSpPr>
        <p:grpSpPr>
          <a:xfrm>
            <a:off x="5802768" y="5663668"/>
            <a:ext cx="329213" cy="432308"/>
            <a:chOff x="1227262" y="2076015"/>
            <a:chExt cx="329213" cy="43230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C919C4E-0AF1-4199-B2FA-56930D6C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588D1D-560C-4F1D-9D5B-96EF335F1A3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EEBC6D9-E733-4599-9CE9-A326A42AD811}"/>
              </a:ext>
            </a:extLst>
          </p:cNvPr>
          <p:cNvGrpSpPr/>
          <p:nvPr/>
        </p:nvGrpSpPr>
        <p:grpSpPr>
          <a:xfrm>
            <a:off x="6759826" y="6195873"/>
            <a:ext cx="329213" cy="432308"/>
            <a:chOff x="1227262" y="2076015"/>
            <a:chExt cx="329213" cy="43230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EC9A01B-F92C-4B88-A9E9-A6AE94E6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798C6F-EB4D-4192-A519-E3A39357E70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0EFC6C7-D1E2-4F54-BFB8-E52E800AAD79}"/>
              </a:ext>
            </a:extLst>
          </p:cNvPr>
          <p:cNvSpPr txBox="1"/>
          <p:nvPr/>
        </p:nvSpPr>
        <p:spPr>
          <a:xfrm>
            <a:off x="3669001" y="501618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1:23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CEAAF7-7B47-4D50-866D-228C1AEA0021}"/>
              </a:ext>
            </a:extLst>
          </p:cNvPr>
          <p:cNvSpPr txBox="1"/>
          <p:nvPr/>
        </p:nvSpPr>
        <p:spPr>
          <a:xfrm>
            <a:off x="7807273" y="504506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1:10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025CB64-2146-4C7F-A067-671232D5FE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9" t="92212"/>
          <a:stretch/>
        </p:blipFill>
        <p:spPr>
          <a:xfrm>
            <a:off x="2519810" y="2270536"/>
            <a:ext cx="288591" cy="307569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B780EA47-9E45-4CD2-A4C7-6C0F3283D230}"/>
              </a:ext>
            </a:extLst>
          </p:cNvPr>
          <p:cNvSpPr txBox="1">
            <a:spLocks/>
          </p:cNvSpPr>
          <p:nvPr/>
        </p:nvSpPr>
        <p:spPr>
          <a:xfrm>
            <a:off x="545415" y="1289577"/>
            <a:ext cx="8401127" cy="14054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2000" b="1" kern="0" dirty="0">
                <a:latin typeface="+mn-lt"/>
              </a:rPr>
              <a:t>사진 클립 길이 편집</a:t>
            </a:r>
            <a:endParaRPr lang="en-US" altLang="ko-KR" sz="2000" b="1" kern="0" dirty="0">
              <a:latin typeface="+mn-lt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[</a:t>
            </a:r>
            <a:r>
              <a:rPr lang="ko-KR" altLang="en-US" sz="1800" b="1" kern="0" dirty="0">
                <a:solidFill>
                  <a:srgbClr val="FF0000"/>
                </a:solidFill>
                <a:latin typeface="+mn-lt"/>
              </a:rPr>
              <a:t>클립편집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]</a:t>
            </a:r>
            <a:r>
              <a:rPr lang="en-US" altLang="ko-KR" sz="1800" kern="0" dirty="0">
                <a:latin typeface="+mn-lt"/>
              </a:rPr>
              <a:t> </a:t>
            </a:r>
            <a:r>
              <a:rPr lang="ko-KR" altLang="en-US" sz="1800" kern="0" dirty="0">
                <a:latin typeface="+mn-lt"/>
              </a:rPr>
              <a:t>화면에서 </a:t>
            </a:r>
            <a:r>
              <a:rPr lang="ko-KR" altLang="en-US" sz="1800" kern="0" dirty="0">
                <a:solidFill>
                  <a:srgbClr val="0000FF"/>
                </a:solidFill>
                <a:latin typeface="+mn-lt"/>
              </a:rPr>
              <a:t>사진 클립 하나 선택 </a:t>
            </a:r>
            <a:r>
              <a:rPr lang="ko-KR" altLang="en-US" sz="1800" kern="0" dirty="0">
                <a:latin typeface="+mn-lt"/>
              </a:rPr>
              <a:t>→ 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[</a:t>
            </a:r>
            <a:r>
              <a:rPr lang="ko-KR" altLang="en-US" sz="1800" b="1" kern="0" dirty="0">
                <a:solidFill>
                  <a:srgbClr val="FF0000"/>
                </a:solidFill>
                <a:latin typeface="+mn-lt"/>
              </a:rPr>
              <a:t>길이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] </a:t>
            </a:r>
            <a:r>
              <a:rPr lang="ko-KR" altLang="en-US" sz="1800" kern="0" dirty="0">
                <a:latin typeface="+mn-lt"/>
              </a:rPr>
              <a:t>선택</a:t>
            </a:r>
            <a:endParaRPr lang="en-US" altLang="ko-KR" sz="1800" kern="0" dirty="0">
              <a:latin typeface="+mn-lt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[</a:t>
            </a:r>
            <a:r>
              <a:rPr lang="ko-KR" altLang="en-US" sz="1800" b="1" kern="0" dirty="0">
                <a:solidFill>
                  <a:srgbClr val="FF0000"/>
                </a:solidFill>
                <a:latin typeface="+mn-lt"/>
              </a:rPr>
              <a:t>모든 클립에 적용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] </a:t>
            </a:r>
            <a:r>
              <a:rPr lang="ko-KR" altLang="en-US" sz="1800" kern="0" dirty="0">
                <a:latin typeface="+mn-lt"/>
              </a:rPr>
              <a:t>선택 → 시간 구간을 밀어서 사진 클립의 </a:t>
            </a:r>
            <a:r>
              <a:rPr lang="ko-KR" altLang="en-US" sz="1800" kern="0" dirty="0">
                <a:solidFill>
                  <a:srgbClr val="0000FF"/>
                </a:solidFill>
                <a:latin typeface="+mn-lt"/>
              </a:rPr>
              <a:t>시간을</a:t>
            </a:r>
            <a:r>
              <a:rPr lang="ko-KR" altLang="en-US" sz="1800" kern="0" dirty="0">
                <a:latin typeface="+mn-lt"/>
              </a:rPr>
              <a:t> 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4.5</a:t>
            </a:r>
            <a:r>
              <a:rPr lang="ko-KR" altLang="en-US" sz="1800" b="1" kern="0" dirty="0">
                <a:solidFill>
                  <a:srgbClr val="0000FF"/>
                </a:solidFill>
                <a:latin typeface="+mn-lt"/>
              </a:rPr>
              <a:t>초</a:t>
            </a:r>
            <a:r>
              <a:rPr lang="ko-KR" altLang="en-US" sz="1800" kern="0" dirty="0">
                <a:solidFill>
                  <a:srgbClr val="0000FF"/>
                </a:solidFill>
                <a:latin typeface="+mn-lt"/>
              </a:rPr>
              <a:t>로 변경 </a:t>
            </a:r>
            <a:r>
              <a:rPr lang="ko-KR" altLang="en-US" sz="1800" kern="0" dirty="0">
                <a:latin typeface="+mn-lt"/>
              </a:rPr>
              <a:t>→ 하단의        터치 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A1EC16B-42F6-4B8E-AB03-2FE2AEC70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747" y="1289577"/>
            <a:ext cx="447675" cy="6286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E3AE7E-3729-43DF-B791-81140BE6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4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E2A87D7-46FF-4F3F-9CF2-7612C004DF39}"/>
              </a:ext>
            </a:extLst>
          </p:cNvPr>
          <p:cNvGrpSpPr/>
          <p:nvPr/>
        </p:nvGrpSpPr>
        <p:grpSpPr>
          <a:xfrm>
            <a:off x="1799562" y="2612944"/>
            <a:ext cx="2095904" cy="3726053"/>
            <a:chOff x="1771246" y="3594892"/>
            <a:chExt cx="1518750" cy="270000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F9D1DE7-2E6B-4775-B532-FCEE4D4A0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246" y="3594892"/>
              <a:ext cx="1518750" cy="2700000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A911D9-8604-4AF2-A733-2C45DF943452}"/>
                </a:ext>
              </a:extLst>
            </p:cNvPr>
            <p:cNvSpPr/>
            <p:nvPr/>
          </p:nvSpPr>
          <p:spPr>
            <a:xfrm>
              <a:off x="2316702" y="5463362"/>
              <a:ext cx="312745" cy="25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8E18912-98D4-489F-A273-2702EADDF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479" y="5834468"/>
              <a:ext cx="205958" cy="24531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B19E936-C596-47B6-90AD-EB2352F37A21}"/>
                </a:ext>
              </a:extLst>
            </p:cNvPr>
            <p:cNvSpPr/>
            <p:nvPr/>
          </p:nvSpPr>
          <p:spPr>
            <a:xfrm>
              <a:off x="2294412" y="6111416"/>
              <a:ext cx="467521" cy="1834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7107566-1EBF-4555-8218-43549E5AB8B6}"/>
              </a:ext>
            </a:extLst>
          </p:cNvPr>
          <p:cNvGrpSpPr/>
          <p:nvPr/>
        </p:nvGrpSpPr>
        <p:grpSpPr>
          <a:xfrm>
            <a:off x="4486662" y="2613461"/>
            <a:ext cx="2104591" cy="3695171"/>
            <a:chOff x="5026518" y="3594892"/>
            <a:chExt cx="1537790" cy="270000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55BFEA9-C611-4435-9B51-0A75EC2A5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038" y="3594892"/>
              <a:ext cx="1518750" cy="2700000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36D45BB-5998-4EE9-B70E-E543277EA642}"/>
                </a:ext>
              </a:extLst>
            </p:cNvPr>
            <p:cNvSpPr/>
            <p:nvPr/>
          </p:nvSpPr>
          <p:spPr>
            <a:xfrm>
              <a:off x="6337974" y="5659466"/>
              <a:ext cx="144000" cy="36000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EDD08FC-6B64-4583-B84F-BD47078C43B8}"/>
                </a:ext>
              </a:extLst>
            </p:cNvPr>
            <p:cNvSpPr/>
            <p:nvPr/>
          </p:nvSpPr>
          <p:spPr>
            <a:xfrm>
              <a:off x="5026518" y="5682892"/>
              <a:ext cx="144000" cy="36000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F1316F8-0D43-456B-BCC5-913A1F8ED0D6}"/>
                </a:ext>
              </a:extLst>
            </p:cNvPr>
            <p:cNvSpPr/>
            <p:nvPr/>
          </p:nvSpPr>
          <p:spPr>
            <a:xfrm>
              <a:off x="6322768" y="6110498"/>
              <a:ext cx="241540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클립편집하기 </a:t>
            </a:r>
            <a:r>
              <a:rPr lang="en-US" altLang="ko-KR" dirty="0"/>
              <a:t>– </a:t>
            </a:r>
            <a:r>
              <a:rPr lang="ko-KR" altLang="en-US" dirty="0"/>
              <a:t>동영상 길이 편집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3123BB-E751-4963-9D5C-DC4EE6D932A0}"/>
              </a:ext>
            </a:extLst>
          </p:cNvPr>
          <p:cNvGrpSpPr/>
          <p:nvPr/>
        </p:nvGrpSpPr>
        <p:grpSpPr>
          <a:xfrm>
            <a:off x="3408574" y="5931757"/>
            <a:ext cx="329213" cy="432308"/>
            <a:chOff x="1227262" y="2076015"/>
            <a:chExt cx="329213" cy="4323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F89B156-AA3D-4CBE-A350-70D4BD385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C5BBC6-4DA2-4D75-AF6E-17AEEAC53DD7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E8CD98-C437-407A-985C-16D4B7971C78}"/>
              </a:ext>
            </a:extLst>
          </p:cNvPr>
          <p:cNvGrpSpPr/>
          <p:nvPr/>
        </p:nvGrpSpPr>
        <p:grpSpPr>
          <a:xfrm>
            <a:off x="2737612" y="5344903"/>
            <a:ext cx="329213" cy="432308"/>
            <a:chOff x="1227262" y="2076015"/>
            <a:chExt cx="329213" cy="4323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EFE837D-3AC1-4963-8AB9-9759413EE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AD8176-6450-4273-B131-C6AC6C871496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8A56EA2-4D1B-456D-B6DE-31842458866D}"/>
              </a:ext>
            </a:extLst>
          </p:cNvPr>
          <p:cNvGrpSpPr/>
          <p:nvPr/>
        </p:nvGrpSpPr>
        <p:grpSpPr>
          <a:xfrm>
            <a:off x="4481735" y="5747595"/>
            <a:ext cx="329213" cy="432308"/>
            <a:chOff x="1227262" y="2076015"/>
            <a:chExt cx="329213" cy="43230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EF9BFA3-6F54-452F-AEB4-FE0ECC530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0B0B90-6017-45EE-80E9-D09ACC4048CA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453983-5B60-42EC-B428-36EF18E89BAB}"/>
              </a:ext>
            </a:extLst>
          </p:cNvPr>
          <p:cNvGrpSpPr/>
          <p:nvPr/>
        </p:nvGrpSpPr>
        <p:grpSpPr>
          <a:xfrm>
            <a:off x="6407897" y="6212396"/>
            <a:ext cx="329213" cy="432308"/>
            <a:chOff x="1227262" y="2076015"/>
            <a:chExt cx="329213" cy="43230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A201964-0FCE-4973-BFF8-13FE0877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C461C3-F887-4C91-AE5F-4423579FB74A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1AA2265-B914-4E63-980E-2BB7C7E1E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305" y="961966"/>
            <a:ext cx="587607" cy="679780"/>
          </a:xfrm>
          <a:prstGeom prst="rect">
            <a:avLst/>
          </a:prstGeom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45B99583-7802-492E-BEA5-3CF46D099C42}"/>
              </a:ext>
            </a:extLst>
          </p:cNvPr>
          <p:cNvSpPr txBox="1">
            <a:spLocks/>
          </p:cNvSpPr>
          <p:nvPr/>
        </p:nvSpPr>
        <p:spPr>
          <a:xfrm>
            <a:off x="679560" y="1232105"/>
            <a:ext cx="8229600" cy="11908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2000" b="1" kern="0" dirty="0">
                <a:latin typeface="+mn-lt"/>
              </a:rPr>
              <a:t>동영상 클립 길이 편집</a:t>
            </a:r>
            <a:endParaRPr lang="en-US" altLang="ko-KR" sz="2000" b="1" kern="0" dirty="0">
              <a:latin typeface="+mn-lt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[</a:t>
            </a:r>
            <a:r>
              <a:rPr lang="ko-KR" altLang="en-US" sz="1800" b="1" kern="0" dirty="0">
                <a:solidFill>
                  <a:srgbClr val="FF0000"/>
                </a:solidFill>
                <a:latin typeface="+mn-lt"/>
              </a:rPr>
              <a:t>클립편집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]</a:t>
            </a:r>
            <a:r>
              <a:rPr lang="en-US" altLang="ko-KR" sz="1800" kern="0" dirty="0">
                <a:latin typeface="+mn-lt"/>
              </a:rPr>
              <a:t> </a:t>
            </a:r>
            <a:r>
              <a:rPr lang="ko-KR" altLang="en-US" sz="1800" kern="0" dirty="0">
                <a:latin typeface="+mn-lt"/>
              </a:rPr>
              <a:t>화면에서 </a:t>
            </a:r>
            <a:r>
              <a:rPr lang="ko-KR" altLang="en-US" sz="1800" kern="0" dirty="0">
                <a:solidFill>
                  <a:srgbClr val="0000FF"/>
                </a:solidFill>
                <a:latin typeface="+mn-lt"/>
              </a:rPr>
              <a:t>동영상 클립 선택</a:t>
            </a:r>
            <a:r>
              <a:rPr lang="ko-KR" altLang="en-US" sz="1800" kern="0" dirty="0">
                <a:latin typeface="+mn-lt"/>
              </a:rPr>
              <a:t>→ 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[</a:t>
            </a:r>
            <a:r>
              <a:rPr lang="ko-KR" altLang="en-US" sz="1800" b="1" kern="0" dirty="0">
                <a:solidFill>
                  <a:srgbClr val="FF0000"/>
                </a:solidFill>
                <a:latin typeface="+mn-lt"/>
              </a:rPr>
              <a:t>자르기</a:t>
            </a:r>
            <a:r>
              <a:rPr lang="en-US" altLang="ko-KR" sz="1800" b="1" kern="0" dirty="0">
                <a:solidFill>
                  <a:srgbClr val="FF0000"/>
                </a:solidFill>
                <a:latin typeface="+mn-lt"/>
              </a:rPr>
              <a:t>] </a:t>
            </a:r>
            <a:r>
              <a:rPr lang="ko-KR" altLang="en-US" sz="1800" kern="0" dirty="0">
                <a:latin typeface="+mn-lt"/>
              </a:rPr>
              <a:t>선택</a:t>
            </a:r>
            <a:endParaRPr lang="en-US" altLang="ko-KR" sz="1800" kern="0" dirty="0">
              <a:latin typeface="+mn-lt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800" kern="0" dirty="0">
                <a:solidFill>
                  <a:srgbClr val="0000FF"/>
                </a:solidFill>
                <a:latin typeface="+mn-lt"/>
              </a:rPr>
              <a:t>왼쪽</a:t>
            </a:r>
            <a:r>
              <a:rPr lang="en-US" altLang="ko-KR" sz="1800" kern="0" dirty="0">
                <a:solidFill>
                  <a:srgbClr val="0000FF"/>
                </a:solidFill>
                <a:latin typeface="+mn-lt"/>
              </a:rPr>
              <a:t>/</a:t>
            </a:r>
            <a:r>
              <a:rPr lang="ko-KR" altLang="en-US" sz="1800" kern="0" dirty="0">
                <a:solidFill>
                  <a:srgbClr val="0000FF"/>
                </a:solidFill>
                <a:latin typeface="+mn-lt"/>
              </a:rPr>
              <a:t>오른쪽의 타임 구간을 밀어서 동영상의 길이를 조정 </a:t>
            </a:r>
            <a:r>
              <a:rPr lang="ko-KR" altLang="en-US" sz="1800" kern="0" dirty="0">
                <a:latin typeface="+mn-lt"/>
              </a:rPr>
              <a:t>→ 하단의    </a:t>
            </a:r>
            <a:r>
              <a:rPr lang="en-US" altLang="ko-KR" sz="1800" kern="0" dirty="0">
                <a:latin typeface="+mn-lt"/>
              </a:rPr>
              <a:t> </a:t>
            </a:r>
            <a:r>
              <a:rPr lang="ko-KR" altLang="en-US" sz="1800" kern="0" dirty="0">
                <a:latin typeface="+mn-lt"/>
              </a:rPr>
              <a:t>터치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6199EB2-E9C8-4BA6-AC9B-16530D9F85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9" t="92212"/>
          <a:stretch/>
        </p:blipFill>
        <p:spPr>
          <a:xfrm>
            <a:off x="7920485" y="1908586"/>
            <a:ext cx="288591" cy="30756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714440-DB16-4902-B596-2AA8871F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49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8CBFC-5746-4C15-970C-2D053F93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클립편집하기 </a:t>
            </a:r>
            <a:r>
              <a:rPr lang="en-US" altLang="ko-KR" dirty="0"/>
              <a:t>– </a:t>
            </a:r>
            <a:r>
              <a:rPr lang="ko-KR" altLang="en-US" dirty="0"/>
              <a:t>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F7816F-1BD9-43F1-821C-0EE34820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447205"/>
            <a:ext cx="9172575" cy="167742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동영상 클립 속도 편집</a:t>
            </a:r>
            <a:endParaRPr lang="en-US" altLang="ko-KR" b="1" dirty="0"/>
          </a:p>
          <a:p>
            <a:pPr marL="266700" indent="-266700">
              <a:buFont typeface="+mj-ea"/>
              <a:buAutoNum type="circleNumDbPlain"/>
            </a:pPr>
            <a:r>
              <a:rPr lang="en-US" altLang="ko-KR" sz="1800" b="1" dirty="0">
                <a:solidFill>
                  <a:srgbClr val="FF0000"/>
                </a:solidFill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</a:rPr>
              <a:t>클립편집</a:t>
            </a:r>
            <a:r>
              <a:rPr lang="en-US" altLang="ko-KR" sz="1800" b="1" dirty="0">
                <a:solidFill>
                  <a:srgbClr val="FF0000"/>
                </a:solidFill>
              </a:rPr>
              <a:t>] </a:t>
            </a:r>
            <a:r>
              <a:rPr lang="ko-KR" altLang="en-US" sz="1800" dirty="0"/>
              <a:t>화면에서 </a:t>
            </a:r>
            <a:r>
              <a:rPr lang="ko-KR" altLang="en-US" sz="1800" dirty="0">
                <a:solidFill>
                  <a:srgbClr val="0000FF"/>
                </a:solidFill>
              </a:rPr>
              <a:t>동영상 클립 선택</a:t>
            </a:r>
            <a:r>
              <a:rPr lang="ko-KR" altLang="en-US" sz="1800" dirty="0">
                <a:latin typeface="Calibri" panose="020F0502020204030204" pitchFamily="34" charset="0"/>
              </a:rPr>
              <a:t>→ </a:t>
            </a:r>
            <a:r>
              <a:rPr lang="en-US" altLang="ko-KR" sz="1800" b="1" dirty="0">
                <a:solidFill>
                  <a:srgbClr val="FF0000"/>
                </a:solidFill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</a:rPr>
              <a:t>속도</a:t>
            </a:r>
            <a:r>
              <a:rPr lang="en-US" altLang="ko-KR" sz="1800" b="1" dirty="0">
                <a:solidFill>
                  <a:srgbClr val="FF0000"/>
                </a:solidFill>
              </a:rPr>
              <a:t>] </a:t>
            </a:r>
            <a:r>
              <a:rPr lang="ko-KR" altLang="en-US" sz="1800" dirty="0">
                <a:latin typeface="Calibri" panose="020F0502020204030204" pitchFamily="34" charset="0"/>
              </a:rPr>
              <a:t>선택</a:t>
            </a:r>
            <a:endParaRPr lang="en-US" altLang="ko-KR" sz="1800" dirty="0">
              <a:latin typeface="Calibri" panose="020F0502020204030204" pitchFamily="34" charset="0"/>
            </a:endParaRPr>
          </a:p>
          <a:p>
            <a:pPr marL="266700" indent="-266700">
              <a:buFont typeface="+mj-ea"/>
              <a:buAutoNum type="circleNumDbPlain"/>
            </a:pPr>
            <a:r>
              <a:rPr lang="en-US" altLang="ko-KR" sz="1800" b="1" dirty="0">
                <a:solidFill>
                  <a:srgbClr val="FF0000"/>
                </a:solidFill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</a:rPr>
              <a:t>모든 클립에 적용</a:t>
            </a:r>
            <a:r>
              <a:rPr lang="en-US" altLang="ko-KR" sz="1800" b="1" dirty="0">
                <a:solidFill>
                  <a:srgbClr val="FF0000"/>
                </a:solidFill>
              </a:rPr>
              <a:t>] </a:t>
            </a:r>
            <a:r>
              <a:rPr lang="ko-KR" altLang="en-US" sz="1800" dirty="0">
                <a:latin typeface="Calibri" panose="020F0502020204030204" pitchFamily="34" charset="0"/>
              </a:rPr>
              <a:t>선택 → 속도 구간을 밀어서 </a:t>
            </a:r>
            <a:r>
              <a:rPr lang="en-US" altLang="ko-KR" sz="1800" b="1" dirty="0">
                <a:solidFill>
                  <a:srgbClr val="FF0000"/>
                </a:solidFill>
              </a:rPr>
              <a:t>2.0X(2</a:t>
            </a:r>
            <a:r>
              <a:rPr lang="ko-KR" altLang="en-US" sz="1800" b="1" dirty="0">
                <a:solidFill>
                  <a:srgbClr val="FF0000"/>
                </a:solidFill>
              </a:rPr>
              <a:t>배속</a:t>
            </a:r>
            <a:r>
              <a:rPr lang="en-US" altLang="ko-KR" sz="1800" b="1" dirty="0">
                <a:solidFill>
                  <a:srgbClr val="FF0000"/>
                </a:solidFill>
              </a:rPr>
              <a:t>)</a:t>
            </a:r>
            <a:r>
              <a:rPr lang="ko-KR" altLang="en-US" sz="1800" dirty="0">
                <a:latin typeface="Calibri" panose="020F0502020204030204" pitchFamily="34" charset="0"/>
              </a:rPr>
              <a:t>으로 변경 → 하단의        터치 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33D8CE-2ECB-490E-934B-ACF19BA3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17</a:t>
            </a:fld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00BD58-844E-4E95-822C-1DB1ECAAC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84" y="4457044"/>
            <a:ext cx="307601" cy="30759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3A6552-21BA-402A-8263-F0B05AAE1056}"/>
              </a:ext>
            </a:extLst>
          </p:cNvPr>
          <p:cNvGrpSpPr/>
          <p:nvPr/>
        </p:nvGrpSpPr>
        <p:grpSpPr>
          <a:xfrm>
            <a:off x="1106488" y="2798426"/>
            <a:ext cx="2018256" cy="3588010"/>
            <a:chOff x="1649413" y="3705563"/>
            <a:chExt cx="1518750" cy="270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82AB4B-22E4-4871-AE5C-9339FE7E1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413" y="3705563"/>
              <a:ext cx="1518750" cy="27000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ECF5C94-C7A3-4DB4-84A4-87A8C7145DC1}"/>
                </a:ext>
              </a:extLst>
            </p:cNvPr>
            <p:cNvSpPr/>
            <p:nvPr/>
          </p:nvSpPr>
          <p:spPr>
            <a:xfrm>
              <a:off x="2213932" y="5592599"/>
              <a:ext cx="312745" cy="25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D86CA73-8002-4F54-BDF1-890794AA2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2531" y="5983882"/>
              <a:ext cx="246005" cy="20085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320B5C-4EE3-4033-B6D2-24A8395BF1B0}"/>
              </a:ext>
            </a:extLst>
          </p:cNvPr>
          <p:cNvGrpSpPr/>
          <p:nvPr/>
        </p:nvGrpSpPr>
        <p:grpSpPr>
          <a:xfrm>
            <a:off x="3918545" y="2783293"/>
            <a:ext cx="4274184" cy="3645216"/>
            <a:chOff x="4474777" y="3698222"/>
            <a:chExt cx="3174483" cy="270734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D7249B-D848-4200-B0F9-7CA7B43E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777" y="3705563"/>
              <a:ext cx="1518750" cy="270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694612-741A-4B1C-9E5B-3A8B29B61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510" y="3698222"/>
              <a:ext cx="1518750" cy="2700000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78A8D2DE-18C6-4339-A797-B89ADFB4D4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9" t="92212"/>
          <a:stretch/>
        </p:blipFill>
        <p:spPr>
          <a:xfrm>
            <a:off x="8261516" y="2180926"/>
            <a:ext cx="288591" cy="307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DA9DED-1317-442D-809E-A91D10C43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6725" y="1352728"/>
            <a:ext cx="714375" cy="5715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77A9735-C579-40EF-96EE-7811E926C3C6}"/>
              </a:ext>
            </a:extLst>
          </p:cNvPr>
          <p:cNvGrpSpPr/>
          <p:nvPr/>
        </p:nvGrpSpPr>
        <p:grpSpPr>
          <a:xfrm>
            <a:off x="2650857" y="5915025"/>
            <a:ext cx="329213" cy="432308"/>
            <a:chOff x="1227262" y="2076015"/>
            <a:chExt cx="329213" cy="43230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1876883-76FD-41DA-BE65-4B59CB942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E2F397-789E-4B67-9323-C95BAEAD07CE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01A68DA-1D8B-404B-B4FB-F05371387AED}"/>
              </a:ext>
            </a:extLst>
          </p:cNvPr>
          <p:cNvGrpSpPr/>
          <p:nvPr/>
        </p:nvGrpSpPr>
        <p:grpSpPr>
          <a:xfrm>
            <a:off x="2051984" y="5464100"/>
            <a:ext cx="329213" cy="432308"/>
            <a:chOff x="1227262" y="2076015"/>
            <a:chExt cx="329213" cy="43230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2FE1646-50FE-4602-B4C5-939315437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29FE61-AE6F-4837-8D35-8B0BF62E8FA8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9796EE1-5C7F-4F68-9B83-0DE483D168F7}"/>
              </a:ext>
            </a:extLst>
          </p:cNvPr>
          <p:cNvGrpSpPr/>
          <p:nvPr/>
        </p:nvGrpSpPr>
        <p:grpSpPr>
          <a:xfrm>
            <a:off x="7024735" y="5807017"/>
            <a:ext cx="329213" cy="432308"/>
            <a:chOff x="1227262" y="2076015"/>
            <a:chExt cx="329213" cy="43230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8A4D7C4-4AE3-4BEA-9A49-4FBC714EB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5AEDF3-DC29-4603-B5DD-4278BDF0ED0B}"/>
                </a:ext>
              </a:extLst>
            </p:cNvPr>
            <p:cNvSpPr txBox="1"/>
            <p:nvPr/>
          </p:nvSpPr>
          <p:spPr>
            <a:xfrm>
              <a:off x="1268186" y="2231324"/>
              <a:ext cx="274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785FBA-D7D5-4664-B227-4DB371FFEE09}"/>
              </a:ext>
            </a:extLst>
          </p:cNvPr>
          <p:cNvSpPr/>
          <p:nvPr/>
        </p:nvSpPr>
        <p:spPr>
          <a:xfrm>
            <a:off x="3979442" y="5313129"/>
            <a:ext cx="696753" cy="2186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E8759F-890C-4FE4-A2FE-DBB689FCD0EF}"/>
              </a:ext>
            </a:extLst>
          </p:cNvPr>
          <p:cNvGrpSpPr/>
          <p:nvPr/>
        </p:nvGrpSpPr>
        <p:grpSpPr>
          <a:xfrm>
            <a:off x="3956788" y="5387114"/>
            <a:ext cx="329213" cy="432308"/>
            <a:chOff x="1227262" y="2076015"/>
            <a:chExt cx="329213" cy="43230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06B5131-6A43-4816-AC16-4958B757B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835AD-48A0-4CB5-BBDC-5A735F6F1A0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2B655D-107F-4A6F-A1C9-6C9A6F195203}"/>
              </a:ext>
            </a:extLst>
          </p:cNvPr>
          <p:cNvGrpSpPr/>
          <p:nvPr/>
        </p:nvGrpSpPr>
        <p:grpSpPr>
          <a:xfrm>
            <a:off x="7972813" y="6235589"/>
            <a:ext cx="329213" cy="432308"/>
            <a:chOff x="1227262" y="2076015"/>
            <a:chExt cx="329213" cy="43230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0CBE198-3327-485A-8EB5-B9C3246C7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B07E37-FE60-4247-9C79-89E0BED6F802}"/>
                </a:ext>
              </a:extLst>
            </p:cNvPr>
            <p:cNvSpPr txBox="1"/>
            <p:nvPr/>
          </p:nvSpPr>
          <p:spPr>
            <a:xfrm>
              <a:off x="1268186" y="2231324"/>
              <a:ext cx="274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40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C4BC47-2F08-4E27-9ACD-9C8A8E18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6" y="3064384"/>
            <a:ext cx="2990321" cy="44232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3009425-4122-44DD-B809-9B7AC069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53" y="4001636"/>
            <a:ext cx="2973736" cy="67222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EDE5EFF-EC6F-4E37-BED1-4AD46DDB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089" y="1698782"/>
            <a:ext cx="2547993" cy="8329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C48356-E465-4ADD-B6FF-2848D0FD3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122" y="5374630"/>
            <a:ext cx="1698778" cy="824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F14548-AA33-4097-84F3-2D32115CA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66" y="2041170"/>
            <a:ext cx="3156156" cy="7141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 사용하기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DFF39D-58E6-4EFC-B418-CABF7AFF91E4}"/>
              </a:ext>
            </a:extLst>
          </p:cNvPr>
          <p:cNvSpPr txBox="1"/>
          <p:nvPr/>
        </p:nvSpPr>
        <p:spPr>
          <a:xfrm>
            <a:off x="512891" y="374565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/>
              <a:t>필터 효과주기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9DFA74-A054-447E-9616-359A4A5FD2C4}"/>
              </a:ext>
            </a:extLst>
          </p:cNvPr>
          <p:cNvGrpSpPr/>
          <p:nvPr/>
        </p:nvGrpSpPr>
        <p:grpSpPr>
          <a:xfrm>
            <a:off x="3298327" y="3066692"/>
            <a:ext cx="5692511" cy="440882"/>
            <a:chOff x="4437854" y="3128962"/>
            <a:chExt cx="7747955" cy="6000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60B3E92-4C87-4209-85D8-438DE0966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443"/>
            <a:stretch/>
          </p:blipFill>
          <p:spPr>
            <a:xfrm>
              <a:off x="4437854" y="3128962"/>
              <a:ext cx="3941763" cy="6000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E2923E-E549-43A5-91AD-1544FAFB3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79617" y="3128962"/>
              <a:ext cx="3806192" cy="60007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3A099FF-38ED-4B0B-A19D-E49DC4B66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0" y="4096466"/>
            <a:ext cx="2276227" cy="70855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EA3A43-B5CA-4606-9171-E1828C5B71C6}"/>
              </a:ext>
            </a:extLst>
          </p:cNvPr>
          <p:cNvCxnSpPr/>
          <p:nvPr/>
        </p:nvCxnSpPr>
        <p:spPr>
          <a:xfrm>
            <a:off x="327660" y="3507574"/>
            <a:ext cx="0" cy="58889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43B9EDF-3CB6-46BE-8021-DBBC2AE4E5F7}"/>
              </a:ext>
            </a:extLst>
          </p:cNvPr>
          <p:cNvCxnSpPr>
            <a:cxnSpLocks/>
          </p:cNvCxnSpPr>
          <p:nvPr/>
        </p:nvCxnSpPr>
        <p:spPr>
          <a:xfrm>
            <a:off x="1027538" y="2755290"/>
            <a:ext cx="0" cy="31140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AF5E3F3-3B7C-494C-AEBB-EA8044E1ADB8}"/>
              </a:ext>
            </a:extLst>
          </p:cNvPr>
          <p:cNvSpPr txBox="1"/>
          <p:nvPr/>
        </p:nvSpPr>
        <p:spPr>
          <a:xfrm>
            <a:off x="142430" y="167183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/>
              <a:t>화면 크기 조절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7FA854-A386-4586-BE63-3991E7130F4C}"/>
              </a:ext>
            </a:extLst>
          </p:cNvPr>
          <p:cNvCxnSpPr>
            <a:cxnSpLocks/>
          </p:cNvCxnSpPr>
          <p:nvPr/>
        </p:nvCxnSpPr>
        <p:spPr>
          <a:xfrm>
            <a:off x="2310573" y="3507574"/>
            <a:ext cx="0" cy="187608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AB421C-3C7B-4978-801C-D6C2DCFF91C2}"/>
              </a:ext>
            </a:extLst>
          </p:cNvPr>
          <p:cNvSpPr txBox="1"/>
          <p:nvPr/>
        </p:nvSpPr>
        <p:spPr>
          <a:xfrm>
            <a:off x="2438549" y="507434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/>
              <a:t>동영상 분할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FFEE1A-AF3F-4891-A29F-68DBFAF88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222" y="4100754"/>
            <a:ext cx="1420582" cy="680696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3F347C-E4FB-47D3-B351-B8D8D748E53D}"/>
              </a:ext>
            </a:extLst>
          </p:cNvPr>
          <p:cNvCxnSpPr/>
          <p:nvPr/>
        </p:nvCxnSpPr>
        <p:spPr>
          <a:xfrm>
            <a:off x="2988667" y="3507574"/>
            <a:ext cx="0" cy="58889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B96E0B3-2E71-4F3D-8F58-43915CCB7239}"/>
              </a:ext>
            </a:extLst>
          </p:cNvPr>
          <p:cNvSpPr txBox="1"/>
          <p:nvPr/>
        </p:nvSpPr>
        <p:spPr>
          <a:xfrm>
            <a:off x="3064808" y="37382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/>
              <a:t>복사하기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96DF811-9D08-4A70-BF80-607E30B43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988" y="1146092"/>
            <a:ext cx="2359603" cy="676228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5108B9E-C40E-4221-BF3E-377988EEC07A}"/>
              </a:ext>
            </a:extLst>
          </p:cNvPr>
          <p:cNvCxnSpPr>
            <a:cxnSpLocks/>
          </p:cNvCxnSpPr>
          <p:nvPr/>
        </p:nvCxnSpPr>
        <p:spPr>
          <a:xfrm>
            <a:off x="3462513" y="1822320"/>
            <a:ext cx="0" cy="124437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964610-8E26-40B7-B304-1DD04585028D}"/>
              </a:ext>
            </a:extLst>
          </p:cNvPr>
          <p:cNvSpPr txBox="1"/>
          <p:nvPr/>
        </p:nvSpPr>
        <p:spPr>
          <a:xfrm>
            <a:off x="3876231" y="83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/>
              <a:t>속도조절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82D3445-189E-4F04-8267-2C78CF145F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7706" y="1927541"/>
            <a:ext cx="2109495" cy="81532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094FEFE-12B1-4AC7-84A4-C117116B8A70}"/>
              </a:ext>
            </a:extLst>
          </p:cNvPr>
          <p:cNvCxnSpPr>
            <a:cxnSpLocks/>
          </p:cNvCxnSpPr>
          <p:nvPr/>
        </p:nvCxnSpPr>
        <p:spPr>
          <a:xfrm>
            <a:off x="4068689" y="2755290"/>
            <a:ext cx="0" cy="31140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CFD941-AC18-49FB-B68E-CEC7F984986D}"/>
              </a:ext>
            </a:extLst>
          </p:cNvPr>
          <p:cNvSpPr txBox="1"/>
          <p:nvPr/>
        </p:nvSpPr>
        <p:spPr>
          <a:xfrm>
            <a:off x="4042572" y="275363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/>
              <a:t>명도</a:t>
            </a:r>
            <a:r>
              <a:rPr lang="en-US" altLang="ko-KR" sz="1800" dirty="0"/>
              <a:t>, </a:t>
            </a:r>
            <a:r>
              <a:rPr lang="ko-KR" altLang="en-US" sz="1800" dirty="0"/>
              <a:t>채도</a:t>
            </a:r>
            <a:r>
              <a:rPr lang="en-US" altLang="ko-KR" sz="1800" dirty="0"/>
              <a:t>, </a:t>
            </a:r>
            <a:r>
              <a:rPr lang="ko-KR" altLang="en-US" sz="1800" dirty="0"/>
              <a:t>대비</a:t>
            </a:r>
            <a:r>
              <a:rPr lang="en-US" altLang="ko-KR" sz="1800" dirty="0"/>
              <a:t>…</a:t>
            </a:r>
            <a:endParaRPr lang="ko-KR" altLang="en-US" sz="18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04B35BD-8CE5-4A0E-BC56-0C616D4D0964}"/>
              </a:ext>
            </a:extLst>
          </p:cNvPr>
          <p:cNvCxnSpPr>
            <a:cxnSpLocks/>
          </p:cNvCxnSpPr>
          <p:nvPr/>
        </p:nvCxnSpPr>
        <p:spPr>
          <a:xfrm>
            <a:off x="4666673" y="3507574"/>
            <a:ext cx="0" cy="277160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B7D8A6-CD82-4A8E-99A9-8DEEC62D44FD}"/>
              </a:ext>
            </a:extLst>
          </p:cNvPr>
          <p:cNvSpPr txBox="1"/>
          <p:nvPr/>
        </p:nvSpPr>
        <p:spPr>
          <a:xfrm>
            <a:off x="3014698" y="6279174"/>
            <a:ext cx="3430747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ko-KR" altLang="en-US" sz="1800"/>
              <a:t>동영상 뒤에서 앞으로 재상하기</a:t>
            </a:r>
            <a:endParaRPr lang="ko-KR" altLang="en-US" sz="18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FEDC41E-092B-4F7C-A0D0-FFAACD402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6815" y="4094473"/>
            <a:ext cx="447399" cy="693925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3F2DA45-0897-4FE1-A251-411E7C27DDF4}"/>
              </a:ext>
            </a:extLst>
          </p:cNvPr>
          <p:cNvCxnSpPr/>
          <p:nvPr/>
        </p:nvCxnSpPr>
        <p:spPr>
          <a:xfrm>
            <a:off x="6445445" y="2430603"/>
            <a:ext cx="0" cy="58889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613848E-3F34-4BBB-9BEE-AA48E8507F7C}"/>
              </a:ext>
            </a:extLst>
          </p:cNvPr>
          <p:cNvCxnSpPr/>
          <p:nvPr/>
        </p:nvCxnSpPr>
        <p:spPr>
          <a:xfrm>
            <a:off x="5305013" y="3507574"/>
            <a:ext cx="0" cy="58889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DF994545-5C16-44EC-9472-49980D70B5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2875" y="5200187"/>
            <a:ext cx="1698773" cy="95795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1822506-0293-4220-A0F3-F3D9E5F1C7FE}"/>
              </a:ext>
            </a:extLst>
          </p:cNvPr>
          <p:cNvSpPr txBox="1"/>
          <p:nvPr/>
        </p:nvSpPr>
        <p:spPr>
          <a:xfrm>
            <a:off x="4751015" y="48258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/>
              <a:t>회전하기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BCFCD2F-D7D0-449E-A524-CE0B59DC0D3E}"/>
              </a:ext>
            </a:extLst>
          </p:cNvPr>
          <p:cNvCxnSpPr>
            <a:cxnSpLocks/>
          </p:cNvCxnSpPr>
          <p:nvPr/>
        </p:nvCxnSpPr>
        <p:spPr>
          <a:xfrm>
            <a:off x="5957899" y="3507574"/>
            <a:ext cx="0" cy="168762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132C542-F4F3-41E7-BFC0-310148CFE1F1}"/>
              </a:ext>
            </a:extLst>
          </p:cNvPr>
          <p:cNvSpPr txBox="1"/>
          <p:nvPr/>
        </p:nvSpPr>
        <p:spPr>
          <a:xfrm>
            <a:off x="6310089" y="132695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/>
              <a:t>여러가지 장면 전환방법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FD4C611-0054-4FAD-B267-2707603BD87A}"/>
              </a:ext>
            </a:extLst>
          </p:cNvPr>
          <p:cNvCxnSpPr>
            <a:cxnSpLocks/>
          </p:cNvCxnSpPr>
          <p:nvPr/>
        </p:nvCxnSpPr>
        <p:spPr>
          <a:xfrm>
            <a:off x="7581216" y="3507574"/>
            <a:ext cx="0" cy="48907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5820321-2668-41A1-970C-EF5FD0914D3B}"/>
              </a:ext>
            </a:extLst>
          </p:cNvPr>
          <p:cNvSpPr txBox="1"/>
          <p:nvPr/>
        </p:nvSpPr>
        <p:spPr>
          <a:xfrm>
            <a:off x="6528903" y="367315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/>
              <a:t>다수개의 클립 선택</a:t>
            </a:r>
            <a:endParaRPr lang="ko-KR" altLang="en-US" sz="180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A7E70A0-3557-4873-A039-A49BC236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95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206373" y="1761632"/>
                <a:ext cx="249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타이틀</a:t>
                </a:r>
                <a:r>
                  <a:rPr lang="en-US" altLang="ko-KR" sz="1800" b="1" dirty="0">
                    <a:solidFill>
                      <a:srgbClr val="1A607C"/>
                    </a:solidFill>
                    <a:latin typeface="Arial Black" pitchFamily="34" charset="0"/>
                  </a:rPr>
                  <a:t>, </a:t>
                </a: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뮤직 설정하기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>
                      <a:latin typeface="Arial Black" pitchFamily="34" charset="0"/>
                      <a:cs typeface="Arial" pitchFamily="34" charset="0"/>
                    </a:rPr>
                    <a:t>3</a:t>
                  </a:r>
                  <a:endParaRPr lang="ko-KR" altLang="en-US" sz="1800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5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B27E25-C68E-4B4E-88FD-7A48C6E7097F}"/>
              </a:ext>
            </a:extLst>
          </p:cNvPr>
          <p:cNvGrpSpPr/>
          <p:nvPr/>
        </p:nvGrpSpPr>
        <p:grpSpPr>
          <a:xfrm>
            <a:off x="1772770" y="1497676"/>
            <a:ext cx="5933021" cy="677057"/>
            <a:chOff x="1367474" y="1434103"/>
            <a:chExt cx="5933021" cy="677057"/>
          </a:xfrm>
        </p:grpSpPr>
        <p:sp>
          <p:nvSpPr>
            <p:cNvPr id="142" name="AutoShape 92"/>
            <p:cNvSpPr>
              <a:spLocks noChangeArrowheads="1"/>
            </p:cNvSpPr>
            <p:nvPr/>
          </p:nvSpPr>
          <p:spPr bwMode="auto">
            <a:xfrm flipH="1">
              <a:off x="1699174" y="1503113"/>
              <a:ext cx="5466722" cy="5461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AutoShape 92"/>
            <p:cNvSpPr>
              <a:spLocks noChangeArrowheads="1"/>
            </p:cNvSpPr>
            <p:nvPr/>
          </p:nvSpPr>
          <p:spPr bwMode="auto">
            <a:xfrm flipH="1">
              <a:off x="1603135" y="1489225"/>
              <a:ext cx="5697360" cy="576609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bg1">
                  <a:lumMod val="65000"/>
                </a:schemeClr>
              </a:solidFill>
              <a:prstDash val="solid"/>
              <a:headEnd/>
              <a:tailEnd/>
            </a:ln>
            <a:effectLst>
              <a:outerShdw blurRad="25400" dist="190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51060" y="1630974"/>
              <a:ext cx="17235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800" b="1" dirty="0">
                  <a:solidFill>
                    <a:srgbClr val="1A607C"/>
                  </a:solidFill>
                  <a:latin typeface="Arial Black" pitchFamily="34" charset="0"/>
                </a:rPr>
                <a:t> 클립 추가하기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3BD5CEF-7357-4E22-A349-A971B02427D9}"/>
                </a:ext>
              </a:extLst>
            </p:cNvPr>
            <p:cNvGrpSpPr/>
            <p:nvPr/>
          </p:nvGrpSpPr>
          <p:grpSpPr>
            <a:xfrm>
              <a:off x="1367474" y="1434103"/>
              <a:ext cx="663399" cy="677057"/>
              <a:chOff x="1084546" y="2539736"/>
              <a:chExt cx="663399" cy="677057"/>
            </a:xfrm>
          </p:grpSpPr>
          <p:sp>
            <p:nvSpPr>
              <p:cNvPr id="84" name="타원형 설명선 156">
                <a:extLst>
                  <a:ext uri="{FF2B5EF4-FFF2-40B4-BE49-F238E27FC236}">
                    <a16:creationId xmlns:a16="http://schemas.microsoft.com/office/drawing/2014/main" id="{0050241C-E409-4F3E-AC9E-165AAF64D987}"/>
                  </a:ext>
                </a:extLst>
              </p:cNvPr>
              <p:cNvSpPr/>
              <p:nvPr/>
            </p:nvSpPr>
            <p:spPr>
              <a:xfrm>
                <a:off x="1098821" y="2559661"/>
                <a:ext cx="633438" cy="637208"/>
              </a:xfrm>
              <a:prstGeom prst="wedgeEllipseCallout">
                <a:avLst>
                  <a:gd name="adj1" fmla="val 37747"/>
                  <a:gd name="adj2" fmla="val 53342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Arial Black" pitchFamily="34" charset="0"/>
                    <a:cs typeface="Arial" pitchFamily="34" charset="0"/>
                  </a:rPr>
                  <a:t>1</a:t>
                </a:r>
                <a:endParaRPr lang="ko-KR" altLang="en-US" dirty="0">
                  <a:latin typeface="Arial Black" pitchFamily="34" charset="0"/>
                  <a:cs typeface="Arial" pitchFamily="34" charset="0"/>
                </a:endParaRPr>
              </a:p>
            </p:txBody>
          </p:sp>
          <p:grpSp>
            <p:nvGrpSpPr>
              <p:cNvPr id="2" name="그룹 161"/>
              <p:cNvGrpSpPr/>
              <p:nvPr/>
            </p:nvGrpSpPr>
            <p:grpSpPr>
              <a:xfrm>
                <a:off x="1084546" y="2539736"/>
                <a:ext cx="663399" cy="677057"/>
                <a:chOff x="1331640" y="1403775"/>
                <a:chExt cx="636670" cy="649777"/>
              </a:xfrm>
            </p:grpSpPr>
            <p:sp>
              <p:nvSpPr>
                <p:cNvPr id="163" name="Oval 26"/>
                <p:cNvSpPr>
                  <a:spLocks noChangeAspect="1" noChangeArrowheads="1"/>
                </p:cNvSpPr>
                <p:nvPr/>
              </p:nvSpPr>
              <p:spPr bwMode="auto">
                <a:xfrm rot="15625116">
                  <a:off x="1270883" y="1650750"/>
                  <a:ext cx="425878" cy="22837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gamma/>
                        <a:shade val="46275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38100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4" name="Oval 28"/>
                <p:cNvSpPr>
                  <a:spLocks noChangeArrowheads="1"/>
                </p:cNvSpPr>
                <p:nvPr/>
              </p:nvSpPr>
              <p:spPr bwMode="auto">
                <a:xfrm rot="18325116" flipH="1">
                  <a:off x="1327035" y="1671379"/>
                  <a:ext cx="195899" cy="17558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Arial Black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grpSp>
              <p:nvGrpSpPr>
                <p:cNvPr id="3" name="그룹 15"/>
                <p:cNvGrpSpPr/>
                <p:nvPr/>
              </p:nvGrpSpPr>
              <p:grpSpPr>
                <a:xfrm rot="18325116">
                  <a:off x="1331639" y="1416881"/>
                  <a:ext cx="636672" cy="636670"/>
                  <a:chOff x="3050307" y="1864444"/>
                  <a:chExt cx="3744421" cy="3744417"/>
                </a:xfrm>
              </p:grpSpPr>
              <p:sp>
                <p:nvSpPr>
                  <p:cNvPr id="168" name="타원 12"/>
                  <p:cNvSpPr/>
                  <p:nvPr/>
                </p:nvSpPr>
                <p:spPr>
                  <a:xfrm>
                    <a:off x="3084215" y="1890923"/>
                    <a:ext cx="3672408" cy="3672408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9" name="타원 7"/>
                  <p:cNvSpPr/>
                  <p:nvPr/>
                </p:nvSpPr>
                <p:spPr>
                  <a:xfrm rot="10800000">
                    <a:off x="3050307" y="1864444"/>
                    <a:ext cx="3744416" cy="3744416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0" name="타원 9"/>
                  <p:cNvSpPr/>
                  <p:nvPr/>
                </p:nvSpPr>
                <p:spPr>
                  <a:xfrm>
                    <a:off x="3050311" y="1864447"/>
                    <a:ext cx="3744417" cy="3744414"/>
                  </a:xfrm>
                  <a:prstGeom prst="wedgeEllipseCallout">
                    <a:avLst/>
                  </a:prstGeom>
                  <a:gradFill flip="none" rotWithShape="1">
                    <a:gsLst>
                      <a:gs pos="78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accent1">
                          <a:shade val="94000"/>
                          <a:satMod val="13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6" name="자유형 165"/>
                <p:cNvSpPr/>
                <p:nvPr/>
              </p:nvSpPr>
              <p:spPr>
                <a:xfrm rot="2123458">
                  <a:off x="1434620" y="1403775"/>
                  <a:ext cx="391380" cy="379721"/>
                </a:xfrm>
                <a:custGeom>
                  <a:avLst/>
                  <a:gdLst>
                    <a:gd name="connsiteX0" fmla="*/ 0 w 1800225"/>
                    <a:gd name="connsiteY0" fmla="*/ 1285875 h 1409700"/>
                    <a:gd name="connsiteX1" fmla="*/ 723900 w 1800225"/>
                    <a:gd name="connsiteY1" fmla="*/ 1409700 h 1409700"/>
                    <a:gd name="connsiteX2" fmla="*/ 1800225 w 1800225"/>
                    <a:gd name="connsiteY2" fmla="*/ 428625 h 1409700"/>
                    <a:gd name="connsiteX3" fmla="*/ 1323975 w 1800225"/>
                    <a:gd name="connsiteY3" fmla="*/ 0 h 1409700"/>
                    <a:gd name="connsiteX4" fmla="*/ 342900 w 1800225"/>
                    <a:gd name="connsiteY4" fmla="*/ 419100 h 1409700"/>
                    <a:gd name="connsiteX5" fmla="*/ 0 w 1800225"/>
                    <a:gd name="connsiteY5" fmla="*/ 1285875 h 1409700"/>
                    <a:gd name="connsiteX0" fmla="*/ 63500 w 1863725"/>
                    <a:gd name="connsiteY0" fmla="*/ 1287462 h 1411287"/>
                    <a:gd name="connsiteX1" fmla="*/ 787400 w 1863725"/>
                    <a:gd name="connsiteY1" fmla="*/ 1411287 h 1411287"/>
                    <a:gd name="connsiteX2" fmla="*/ 1863725 w 1863725"/>
                    <a:gd name="connsiteY2" fmla="*/ 430212 h 1411287"/>
                    <a:gd name="connsiteX3" fmla="*/ 1387475 w 1863725"/>
                    <a:gd name="connsiteY3" fmla="*/ 1587 h 1411287"/>
                    <a:gd name="connsiteX4" fmla="*/ 406400 w 1863725"/>
                    <a:gd name="connsiteY4" fmla="*/ 420687 h 1411287"/>
                    <a:gd name="connsiteX5" fmla="*/ 63500 w 1863725"/>
                    <a:gd name="connsiteY5" fmla="*/ 1287462 h 1411287"/>
                    <a:gd name="connsiteX0" fmla="*/ 63500 w 1963738"/>
                    <a:gd name="connsiteY0" fmla="*/ 1287462 h 1411287"/>
                    <a:gd name="connsiteX1" fmla="*/ 787400 w 1963738"/>
                    <a:gd name="connsiteY1" fmla="*/ 1411287 h 1411287"/>
                    <a:gd name="connsiteX2" fmla="*/ 1863725 w 1963738"/>
                    <a:gd name="connsiteY2" fmla="*/ 430212 h 1411287"/>
                    <a:gd name="connsiteX3" fmla="*/ 1387475 w 1963738"/>
                    <a:gd name="connsiteY3" fmla="*/ 1587 h 1411287"/>
                    <a:gd name="connsiteX4" fmla="*/ 406400 w 1963738"/>
                    <a:gd name="connsiteY4" fmla="*/ 420687 h 1411287"/>
                    <a:gd name="connsiteX5" fmla="*/ 63500 w 1963738"/>
                    <a:gd name="connsiteY5" fmla="*/ 1287462 h 1411287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63500 w 1963738"/>
                    <a:gd name="connsiteY0" fmla="*/ 1287462 h 1554162"/>
                    <a:gd name="connsiteX1" fmla="*/ 787400 w 1963738"/>
                    <a:gd name="connsiteY1" fmla="*/ 1411287 h 1554162"/>
                    <a:gd name="connsiteX2" fmla="*/ 1863725 w 1963738"/>
                    <a:gd name="connsiteY2" fmla="*/ 430212 h 1554162"/>
                    <a:gd name="connsiteX3" fmla="*/ 1387475 w 1963738"/>
                    <a:gd name="connsiteY3" fmla="*/ 1587 h 1554162"/>
                    <a:gd name="connsiteX4" fmla="*/ 406400 w 1963738"/>
                    <a:gd name="connsiteY4" fmla="*/ 420687 h 1554162"/>
                    <a:gd name="connsiteX5" fmla="*/ 63500 w 1963738"/>
                    <a:gd name="connsiteY5" fmla="*/ 1287462 h 1554162"/>
                    <a:gd name="connsiteX0" fmla="*/ 41717 w 1963737"/>
                    <a:gd name="connsiteY0" fmla="*/ 1287462 h 1689794"/>
                    <a:gd name="connsiteX1" fmla="*/ 634920 w 1963737"/>
                    <a:gd name="connsiteY1" fmla="*/ 1546919 h 1689794"/>
                    <a:gd name="connsiteX2" fmla="*/ 1841942 w 1963737"/>
                    <a:gd name="connsiteY2" fmla="*/ 430212 h 1689794"/>
                    <a:gd name="connsiteX3" fmla="*/ 1365692 w 1963737"/>
                    <a:gd name="connsiteY3" fmla="*/ 1587 h 1689794"/>
                    <a:gd name="connsiteX4" fmla="*/ 384617 w 1963737"/>
                    <a:gd name="connsiteY4" fmla="*/ 420687 h 1689794"/>
                    <a:gd name="connsiteX5" fmla="*/ 41717 w 1963737"/>
                    <a:gd name="connsiteY5" fmla="*/ 1287462 h 1689794"/>
                    <a:gd name="connsiteX0" fmla="*/ 41717 w 1860992"/>
                    <a:gd name="connsiteY0" fmla="*/ 1287462 h 1689794"/>
                    <a:gd name="connsiteX1" fmla="*/ 634920 w 1860992"/>
                    <a:gd name="connsiteY1" fmla="*/ 1546919 h 1689794"/>
                    <a:gd name="connsiteX2" fmla="*/ 1479991 w 1860992"/>
                    <a:gd name="connsiteY2" fmla="*/ 896937 h 1689794"/>
                    <a:gd name="connsiteX3" fmla="*/ 1841942 w 1860992"/>
                    <a:gd name="connsiteY3" fmla="*/ 430212 h 1689794"/>
                    <a:gd name="connsiteX4" fmla="*/ 1365692 w 1860992"/>
                    <a:gd name="connsiteY4" fmla="*/ 1587 h 1689794"/>
                    <a:gd name="connsiteX5" fmla="*/ 384617 w 1860992"/>
                    <a:gd name="connsiteY5" fmla="*/ 420687 h 1689794"/>
                    <a:gd name="connsiteX6" fmla="*/ 41717 w 1860992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43724"/>
                    <a:gd name="connsiteY0" fmla="*/ 1287462 h 1689794"/>
                    <a:gd name="connsiteX1" fmla="*/ 634920 w 1843724"/>
                    <a:gd name="connsiteY1" fmla="*/ 1546919 h 1689794"/>
                    <a:gd name="connsiteX2" fmla="*/ 1355000 w 1843724"/>
                    <a:gd name="connsiteY2" fmla="*/ 466799 h 1689794"/>
                    <a:gd name="connsiteX3" fmla="*/ 1841942 w 1843724"/>
                    <a:gd name="connsiteY3" fmla="*/ 430212 h 1689794"/>
                    <a:gd name="connsiteX4" fmla="*/ 1365692 w 1843724"/>
                    <a:gd name="connsiteY4" fmla="*/ 1587 h 1689794"/>
                    <a:gd name="connsiteX5" fmla="*/ 384617 w 1843724"/>
                    <a:gd name="connsiteY5" fmla="*/ 420687 h 1689794"/>
                    <a:gd name="connsiteX6" fmla="*/ 41717 w 1843724"/>
                    <a:gd name="connsiteY6" fmla="*/ 1287462 h 1689794"/>
                    <a:gd name="connsiteX0" fmla="*/ 41717 w 1855725"/>
                    <a:gd name="connsiteY0" fmla="*/ 1287462 h 1689794"/>
                    <a:gd name="connsiteX1" fmla="*/ 634920 w 1855725"/>
                    <a:gd name="connsiteY1" fmla="*/ 1546919 h 1689794"/>
                    <a:gd name="connsiteX2" fmla="*/ 1282992 w 1855725"/>
                    <a:gd name="connsiteY2" fmla="*/ 322783 h 1689794"/>
                    <a:gd name="connsiteX3" fmla="*/ 1841942 w 1855725"/>
                    <a:gd name="connsiteY3" fmla="*/ 430212 h 1689794"/>
                    <a:gd name="connsiteX4" fmla="*/ 1365692 w 1855725"/>
                    <a:gd name="connsiteY4" fmla="*/ 1587 h 1689794"/>
                    <a:gd name="connsiteX5" fmla="*/ 384617 w 1855725"/>
                    <a:gd name="connsiteY5" fmla="*/ 420687 h 1689794"/>
                    <a:gd name="connsiteX6" fmla="*/ 41717 w 1855725"/>
                    <a:gd name="connsiteY6" fmla="*/ 1287462 h 1689794"/>
                    <a:gd name="connsiteX0" fmla="*/ 41717 w 1876164"/>
                    <a:gd name="connsiteY0" fmla="*/ 1287462 h 1689794"/>
                    <a:gd name="connsiteX1" fmla="*/ 634920 w 1876164"/>
                    <a:gd name="connsiteY1" fmla="*/ 1546919 h 1689794"/>
                    <a:gd name="connsiteX2" fmla="*/ 1571024 w 1876164"/>
                    <a:gd name="connsiteY2" fmla="*/ 538807 h 1689794"/>
                    <a:gd name="connsiteX3" fmla="*/ 1841942 w 1876164"/>
                    <a:gd name="connsiteY3" fmla="*/ 430212 h 1689794"/>
                    <a:gd name="connsiteX4" fmla="*/ 1365692 w 1876164"/>
                    <a:gd name="connsiteY4" fmla="*/ 1587 h 1689794"/>
                    <a:gd name="connsiteX5" fmla="*/ 384617 w 1876164"/>
                    <a:gd name="connsiteY5" fmla="*/ 420687 h 1689794"/>
                    <a:gd name="connsiteX6" fmla="*/ 41717 w 1876164"/>
                    <a:gd name="connsiteY6" fmla="*/ 1287462 h 1689794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61802"/>
                    <a:gd name="connsiteX1" fmla="*/ 718928 w 1888165"/>
                    <a:gd name="connsiteY1" fmla="*/ 1618927 h 1761802"/>
                    <a:gd name="connsiteX2" fmla="*/ 1583025 w 1888165"/>
                    <a:gd name="connsiteY2" fmla="*/ 538807 h 1761802"/>
                    <a:gd name="connsiteX3" fmla="*/ 1853943 w 1888165"/>
                    <a:gd name="connsiteY3" fmla="*/ 430212 h 1761802"/>
                    <a:gd name="connsiteX4" fmla="*/ 1377693 w 1888165"/>
                    <a:gd name="connsiteY4" fmla="*/ 1587 h 1761802"/>
                    <a:gd name="connsiteX5" fmla="*/ 396618 w 1888165"/>
                    <a:gd name="connsiteY5" fmla="*/ 420687 h 1761802"/>
                    <a:gd name="connsiteX6" fmla="*/ 53718 w 1888165"/>
                    <a:gd name="connsiteY6" fmla="*/ 1287462 h 1761802"/>
                    <a:gd name="connsiteX0" fmla="*/ 53718 w 1888165"/>
                    <a:gd name="connsiteY0" fmla="*/ 1287462 h 1706006"/>
                    <a:gd name="connsiteX1" fmla="*/ 718928 w 1888165"/>
                    <a:gd name="connsiteY1" fmla="*/ 1618927 h 1706006"/>
                    <a:gd name="connsiteX2" fmla="*/ 1583025 w 1888165"/>
                    <a:gd name="connsiteY2" fmla="*/ 538807 h 1706006"/>
                    <a:gd name="connsiteX3" fmla="*/ 1853943 w 1888165"/>
                    <a:gd name="connsiteY3" fmla="*/ 430212 h 1706006"/>
                    <a:gd name="connsiteX4" fmla="*/ 1377693 w 1888165"/>
                    <a:gd name="connsiteY4" fmla="*/ 1587 h 1706006"/>
                    <a:gd name="connsiteX5" fmla="*/ 396618 w 1888165"/>
                    <a:gd name="connsiteY5" fmla="*/ 420687 h 1706006"/>
                    <a:gd name="connsiteX6" fmla="*/ 53718 w 1888165"/>
                    <a:gd name="connsiteY6" fmla="*/ 1287462 h 1706006"/>
                    <a:gd name="connsiteX0" fmla="*/ 53718 w 1888165"/>
                    <a:gd name="connsiteY0" fmla="*/ 1287462 h 1618927"/>
                    <a:gd name="connsiteX1" fmla="*/ 718928 w 1888165"/>
                    <a:gd name="connsiteY1" fmla="*/ 1618927 h 1618927"/>
                    <a:gd name="connsiteX2" fmla="*/ 1583025 w 1888165"/>
                    <a:gd name="connsiteY2" fmla="*/ 538807 h 1618927"/>
                    <a:gd name="connsiteX3" fmla="*/ 1853943 w 1888165"/>
                    <a:gd name="connsiteY3" fmla="*/ 430212 h 1618927"/>
                    <a:gd name="connsiteX4" fmla="*/ 1377693 w 1888165"/>
                    <a:gd name="connsiteY4" fmla="*/ 1587 h 1618927"/>
                    <a:gd name="connsiteX5" fmla="*/ 396618 w 1888165"/>
                    <a:gd name="connsiteY5" fmla="*/ 420687 h 1618927"/>
                    <a:gd name="connsiteX6" fmla="*/ 53718 w 1888165"/>
                    <a:gd name="connsiteY6" fmla="*/ 1287462 h 1618927"/>
                    <a:gd name="connsiteX0" fmla="*/ 5223 w 1839670"/>
                    <a:gd name="connsiteY0" fmla="*/ 1287462 h 1780287"/>
                    <a:gd name="connsiteX1" fmla="*/ 379464 w 1839670"/>
                    <a:gd name="connsiteY1" fmla="*/ 1506969 h 1780287"/>
                    <a:gd name="connsiteX2" fmla="*/ 670433 w 1839670"/>
                    <a:gd name="connsiteY2" fmla="*/ 1618927 h 1780287"/>
                    <a:gd name="connsiteX3" fmla="*/ 1534530 w 1839670"/>
                    <a:gd name="connsiteY3" fmla="*/ 538807 h 1780287"/>
                    <a:gd name="connsiteX4" fmla="*/ 1805448 w 1839670"/>
                    <a:gd name="connsiteY4" fmla="*/ 430212 h 1780287"/>
                    <a:gd name="connsiteX5" fmla="*/ 1329198 w 1839670"/>
                    <a:gd name="connsiteY5" fmla="*/ 1587 h 1780287"/>
                    <a:gd name="connsiteX6" fmla="*/ 348123 w 1839670"/>
                    <a:gd name="connsiteY6" fmla="*/ 420687 h 1780287"/>
                    <a:gd name="connsiteX7" fmla="*/ 5223 w 1839670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  <a:gd name="connsiteX0" fmla="*/ 500 w 1834947"/>
                    <a:gd name="connsiteY0" fmla="*/ 1287462 h 1780287"/>
                    <a:gd name="connsiteX1" fmla="*/ 346402 w 1834947"/>
                    <a:gd name="connsiteY1" fmla="*/ 1405350 h 1780287"/>
                    <a:gd name="connsiteX2" fmla="*/ 665710 w 1834947"/>
                    <a:gd name="connsiteY2" fmla="*/ 1618927 h 1780287"/>
                    <a:gd name="connsiteX3" fmla="*/ 1529807 w 1834947"/>
                    <a:gd name="connsiteY3" fmla="*/ 538807 h 1780287"/>
                    <a:gd name="connsiteX4" fmla="*/ 1800725 w 1834947"/>
                    <a:gd name="connsiteY4" fmla="*/ 430212 h 1780287"/>
                    <a:gd name="connsiteX5" fmla="*/ 1324475 w 1834947"/>
                    <a:gd name="connsiteY5" fmla="*/ 1587 h 1780287"/>
                    <a:gd name="connsiteX6" fmla="*/ 343400 w 1834947"/>
                    <a:gd name="connsiteY6" fmla="*/ 420687 h 1780287"/>
                    <a:gd name="connsiteX7" fmla="*/ 500 w 1834947"/>
                    <a:gd name="connsiteY7" fmla="*/ 1287462 h 1780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34947" h="1780287">
                      <a:moveTo>
                        <a:pt x="500" y="1287462"/>
                      </a:moveTo>
                      <a:cubicBezTo>
                        <a:pt x="1000" y="1451572"/>
                        <a:pt x="235534" y="1350106"/>
                        <a:pt x="346402" y="1405350"/>
                      </a:cubicBezTo>
                      <a:cubicBezTo>
                        <a:pt x="457270" y="1460594"/>
                        <a:pt x="473199" y="1780287"/>
                        <a:pt x="665710" y="1618927"/>
                      </a:cubicBezTo>
                      <a:cubicBezTo>
                        <a:pt x="905422" y="1553840"/>
                        <a:pt x="1238695" y="627021"/>
                        <a:pt x="1529807" y="538807"/>
                      </a:cubicBezTo>
                      <a:cubicBezTo>
                        <a:pt x="1820919" y="450593"/>
                        <a:pt x="1834947" y="519749"/>
                        <a:pt x="1800725" y="430212"/>
                      </a:cubicBezTo>
                      <a:cubicBezTo>
                        <a:pt x="1766503" y="340675"/>
                        <a:pt x="1567362" y="3174"/>
                        <a:pt x="1324475" y="1587"/>
                      </a:cubicBezTo>
                      <a:cubicBezTo>
                        <a:pt x="1081588" y="0"/>
                        <a:pt x="564063" y="206375"/>
                        <a:pt x="343400" y="420687"/>
                      </a:cubicBezTo>
                      <a:cubicBezTo>
                        <a:pt x="122738" y="635000"/>
                        <a:pt x="0" y="1123352"/>
                        <a:pt x="500" y="128746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9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rial Black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7" name="자유형 166"/>
                <p:cNvSpPr/>
                <p:nvPr/>
              </p:nvSpPr>
              <p:spPr>
                <a:xfrm rot="2564305">
                  <a:off x="1410009" y="1727206"/>
                  <a:ext cx="432462" cy="325530"/>
                </a:xfrm>
                <a:custGeom>
                  <a:avLst/>
                  <a:gdLst>
                    <a:gd name="connsiteX0" fmla="*/ 0 w 2171700"/>
                    <a:gd name="connsiteY0" fmla="*/ 1038225 h 1914525"/>
                    <a:gd name="connsiteX1" fmla="*/ 390525 w 2171700"/>
                    <a:gd name="connsiteY1" fmla="*/ 1571625 h 1914525"/>
                    <a:gd name="connsiteX2" fmla="*/ 819150 w 2171700"/>
                    <a:gd name="connsiteY2" fmla="*/ 1914525 h 1914525"/>
                    <a:gd name="connsiteX3" fmla="*/ 1409700 w 2171700"/>
                    <a:gd name="connsiteY3" fmla="*/ 1771650 h 1914525"/>
                    <a:gd name="connsiteX4" fmla="*/ 1876425 w 2171700"/>
                    <a:gd name="connsiteY4" fmla="*/ 1371600 h 1914525"/>
                    <a:gd name="connsiteX5" fmla="*/ 2171700 w 2171700"/>
                    <a:gd name="connsiteY5" fmla="*/ 752475 h 1914525"/>
                    <a:gd name="connsiteX6" fmla="*/ 2105025 w 2171700"/>
                    <a:gd name="connsiteY6" fmla="*/ 0 h 1914525"/>
                    <a:gd name="connsiteX7" fmla="*/ 1990725 w 2171700"/>
                    <a:gd name="connsiteY7" fmla="*/ 209550 h 1914525"/>
                    <a:gd name="connsiteX8" fmla="*/ 1733550 w 2171700"/>
                    <a:gd name="connsiteY8" fmla="*/ 514350 h 1914525"/>
                    <a:gd name="connsiteX9" fmla="*/ 1428750 w 2171700"/>
                    <a:gd name="connsiteY9" fmla="*/ 533400 h 1914525"/>
                    <a:gd name="connsiteX10" fmla="*/ 790575 w 2171700"/>
                    <a:gd name="connsiteY10" fmla="*/ 942975 h 1914525"/>
                    <a:gd name="connsiteX11" fmla="*/ 209550 w 2171700"/>
                    <a:gd name="connsiteY11" fmla="*/ 1047750 h 1914525"/>
                    <a:gd name="connsiteX12" fmla="*/ 0 w 2171700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038225 h 1914525"/>
                    <a:gd name="connsiteX1" fmla="*/ 420687 w 2201862"/>
                    <a:gd name="connsiteY1" fmla="*/ 1571625 h 1914525"/>
                    <a:gd name="connsiteX2" fmla="*/ 849312 w 2201862"/>
                    <a:gd name="connsiteY2" fmla="*/ 1914525 h 1914525"/>
                    <a:gd name="connsiteX3" fmla="*/ 1439862 w 2201862"/>
                    <a:gd name="connsiteY3" fmla="*/ 1771650 h 1914525"/>
                    <a:gd name="connsiteX4" fmla="*/ 1906587 w 2201862"/>
                    <a:gd name="connsiteY4" fmla="*/ 1371600 h 1914525"/>
                    <a:gd name="connsiteX5" fmla="*/ 2201862 w 2201862"/>
                    <a:gd name="connsiteY5" fmla="*/ 752475 h 1914525"/>
                    <a:gd name="connsiteX6" fmla="*/ 2135187 w 2201862"/>
                    <a:gd name="connsiteY6" fmla="*/ 0 h 1914525"/>
                    <a:gd name="connsiteX7" fmla="*/ 2020887 w 2201862"/>
                    <a:gd name="connsiteY7" fmla="*/ 209550 h 1914525"/>
                    <a:gd name="connsiteX8" fmla="*/ 1763712 w 2201862"/>
                    <a:gd name="connsiteY8" fmla="*/ 514350 h 1914525"/>
                    <a:gd name="connsiteX9" fmla="*/ 1458912 w 2201862"/>
                    <a:gd name="connsiteY9" fmla="*/ 533400 h 1914525"/>
                    <a:gd name="connsiteX10" fmla="*/ 820737 w 2201862"/>
                    <a:gd name="connsiteY10" fmla="*/ 942975 h 1914525"/>
                    <a:gd name="connsiteX11" fmla="*/ 239712 w 2201862"/>
                    <a:gd name="connsiteY11" fmla="*/ 1047750 h 1914525"/>
                    <a:gd name="connsiteX12" fmla="*/ 30162 w 2201862"/>
                    <a:gd name="connsiteY12" fmla="*/ 1038225 h 1914525"/>
                    <a:gd name="connsiteX0" fmla="*/ 30162 w 2201862"/>
                    <a:gd name="connsiteY0" fmla="*/ 1128712 h 2005012"/>
                    <a:gd name="connsiteX1" fmla="*/ 420687 w 2201862"/>
                    <a:gd name="connsiteY1" fmla="*/ 1662112 h 2005012"/>
                    <a:gd name="connsiteX2" fmla="*/ 849312 w 2201862"/>
                    <a:gd name="connsiteY2" fmla="*/ 2005012 h 2005012"/>
                    <a:gd name="connsiteX3" fmla="*/ 1439862 w 2201862"/>
                    <a:gd name="connsiteY3" fmla="*/ 1862137 h 2005012"/>
                    <a:gd name="connsiteX4" fmla="*/ 1906587 w 2201862"/>
                    <a:gd name="connsiteY4" fmla="*/ 1462087 h 2005012"/>
                    <a:gd name="connsiteX5" fmla="*/ 2201862 w 2201862"/>
                    <a:gd name="connsiteY5" fmla="*/ 842962 h 2005012"/>
                    <a:gd name="connsiteX6" fmla="*/ 2135187 w 2201862"/>
                    <a:gd name="connsiteY6" fmla="*/ 90487 h 2005012"/>
                    <a:gd name="connsiteX7" fmla="*/ 2020887 w 2201862"/>
                    <a:gd name="connsiteY7" fmla="*/ 300037 h 2005012"/>
                    <a:gd name="connsiteX8" fmla="*/ 1763712 w 2201862"/>
                    <a:gd name="connsiteY8" fmla="*/ 604837 h 2005012"/>
                    <a:gd name="connsiteX9" fmla="*/ 1458912 w 2201862"/>
                    <a:gd name="connsiteY9" fmla="*/ 623887 h 2005012"/>
                    <a:gd name="connsiteX10" fmla="*/ 820737 w 2201862"/>
                    <a:gd name="connsiteY10" fmla="*/ 1033462 h 2005012"/>
                    <a:gd name="connsiteX11" fmla="*/ 239712 w 2201862"/>
                    <a:gd name="connsiteY11" fmla="*/ 1138237 h 2005012"/>
                    <a:gd name="connsiteX12" fmla="*/ 30162 w 22018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05012"/>
                    <a:gd name="connsiteX1" fmla="*/ 420687 w 2239962"/>
                    <a:gd name="connsiteY1" fmla="*/ 1662112 h 2005012"/>
                    <a:gd name="connsiteX2" fmla="*/ 849312 w 2239962"/>
                    <a:gd name="connsiteY2" fmla="*/ 2005012 h 2005012"/>
                    <a:gd name="connsiteX3" fmla="*/ 1439862 w 2239962"/>
                    <a:gd name="connsiteY3" fmla="*/ 1862137 h 2005012"/>
                    <a:gd name="connsiteX4" fmla="*/ 1906587 w 2239962"/>
                    <a:gd name="connsiteY4" fmla="*/ 1462087 h 2005012"/>
                    <a:gd name="connsiteX5" fmla="*/ 2201862 w 2239962"/>
                    <a:gd name="connsiteY5" fmla="*/ 842962 h 2005012"/>
                    <a:gd name="connsiteX6" fmla="*/ 2135187 w 2239962"/>
                    <a:gd name="connsiteY6" fmla="*/ 90487 h 2005012"/>
                    <a:gd name="connsiteX7" fmla="*/ 2020887 w 2239962"/>
                    <a:gd name="connsiteY7" fmla="*/ 300037 h 2005012"/>
                    <a:gd name="connsiteX8" fmla="*/ 1763712 w 2239962"/>
                    <a:gd name="connsiteY8" fmla="*/ 604837 h 2005012"/>
                    <a:gd name="connsiteX9" fmla="*/ 1458912 w 2239962"/>
                    <a:gd name="connsiteY9" fmla="*/ 623887 h 2005012"/>
                    <a:gd name="connsiteX10" fmla="*/ 820737 w 2239962"/>
                    <a:gd name="connsiteY10" fmla="*/ 1033462 h 2005012"/>
                    <a:gd name="connsiteX11" fmla="*/ 239712 w 2239962"/>
                    <a:gd name="connsiteY11" fmla="*/ 1138237 h 2005012"/>
                    <a:gd name="connsiteX12" fmla="*/ 30162 w 2239962"/>
                    <a:gd name="connsiteY12" fmla="*/ 1128712 h 2005012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1458912 w 2239962"/>
                    <a:gd name="connsiteY9" fmla="*/ 623887 h 2038350"/>
                    <a:gd name="connsiteX10" fmla="*/ 820737 w 2239962"/>
                    <a:gd name="connsiteY10" fmla="*/ 1033462 h 2038350"/>
                    <a:gd name="connsiteX11" fmla="*/ 239712 w 2239962"/>
                    <a:gd name="connsiteY11" fmla="*/ 1138237 h 2038350"/>
                    <a:gd name="connsiteX12" fmla="*/ 30162 w 2239962"/>
                    <a:gd name="connsiteY12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39962"/>
                    <a:gd name="connsiteY0" fmla="*/ 1128712 h 2038350"/>
                    <a:gd name="connsiteX1" fmla="*/ 420687 w 2239962"/>
                    <a:gd name="connsiteY1" fmla="*/ 1662112 h 2038350"/>
                    <a:gd name="connsiteX2" fmla="*/ 849312 w 2239962"/>
                    <a:gd name="connsiteY2" fmla="*/ 2005012 h 2038350"/>
                    <a:gd name="connsiteX3" fmla="*/ 1439862 w 2239962"/>
                    <a:gd name="connsiteY3" fmla="*/ 1862137 h 2038350"/>
                    <a:gd name="connsiteX4" fmla="*/ 1906587 w 2239962"/>
                    <a:gd name="connsiteY4" fmla="*/ 1462087 h 2038350"/>
                    <a:gd name="connsiteX5" fmla="*/ 2201862 w 2239962"/>
                    <a:gd name="connsiteY5" fmla="*/ 842962 h 2038350"/>
                    <a:gd name="connsiteX6" fmla="*/ 2135187 w 2239962"/>
                    <a:gd name="connsiteY6" fmla="*/ 90487 h 2038350"/>
                    <a:gd name="connsiteX7" fmla="*/ 2020887 w 2239962"/>
                    <a:gd name="connsiteY7" fmla="*/ 300037 h 2038350"/>
                    <a:gd name="connsiteX8" fmla="*/ 1763712 w 2239962"/>
                    <a:gd name="connsiteY8" fmla="*/ 604837 h 2038350"/>
                    <a:gd name="connsiteX9" fmla="*/ 820737 w 2239962"/>
                    <a:gd name="connsiteY9" fmla="*/ 1033462 h 2038350"/>
                    <a:gd name="connsiteX10" fmla="*/ 239712 w 2239962"/>
                    <a:gd name="connsiteY10" fmla="*/ 1138237 h 2038350"/>
                    <a:gd name="connsiteX11" fmla="*/ 30162 w 2239962"/>
                    <a:gd name="connsiteY11" fmla="*/ 1128712 h 203835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220912"/>
                    <a:gd name="connsiteY0" fmla="*/ 868362 h 1778000"/>
                    <a:gd name="connsiteX1" fmla="*/ 420687 w 2220912"/>
                    <a:gd name="connsiteY1" fmla="*/ 1401762 h 1778000"/>
                    <a:gd name="connsiteX2" fmla="*/ 849312 w 2220912"/>
                    <a:gd name="connsiteY2" fmla="*/ 1744662 h 1778000"/>
                    <a:gd name="connsiteX3" fmla="*/ 1439862 w 2220912"/>
                    <a:gd name="connsiteY3" fmla="*/ 1601787 h 1778000"/>
                    <a:gd name="connsiteX4" fmla="*/ 1906587 w 2220912"/>
                    <a:gd name="connsiteY4" fmla="*/ 1201737 h 1778000"/>
                    <a:gd name="connsiteX5" fmla="*/ 2201862 w 2220912"/>
                    <a:gd name="connsiteY5" fmla="*/ 582612 h 1778000"/>
                    <a:gd name="connsiteX6" fmla="*/ 2020887 w 2220912"/>
                    <a:gd name="connsiteY6" fmla="*/ 39687 h 1778000"/>
                    <a:gd name="connsiteX7" fmla="*/ 1763712 w 2220912"/>
                    <a:gd name="connsiteY7" fmla="*/ 344487 h 1778000"/>
                    <a:gd name="connsiteX8" fmla="*/ 820737 w 2220912"/>
                    <a:gd name="connsiteY8" fmla="*/ 773112 h 1778000"/>
                    <a:gd name="connsiteX9" fmla="*/ 239712 w 2220912"/>
                    <a:gd name="connsiteY9" fmla="*/ 877887 h 1778000"/>
                    <a:gd name="connsiteX10" fmla="*/ 30162 w 2220912"/>
                    <a:gd name="connsiteY10" fmla="*/ 868362 h 1778000"/>
                    <a:gd name="connsiteX0" fmla="*/ 30162 w 2312374"/>
                    <a:gd name="connsiteY0" fmla="*/ 869819 h 1779457"/>
                    <a:gd name="connsiteX1" fmla="*/ 420687 w 2312374"/>
                    <a:gd name="connsiteY1" fmla="*/ 1403219 h 1779457"/>
                    <a:gd name="connsiteX2" fmla="*/ 849312 w 2312374"/>
                    <a:gd name="connsiteY2" fmla="*/ 1746119 h 1779457"/>
                    <a:gd name="connsiteX3" fmla="*/ 1439862 w 2312374"/>
                    <a:gd name="connsiteY3" fmla="*/ 1603244 h 1779457"/>
                    <a:gd name="connsiteX4" fmla="*/ 1906587 w 2312374"/>
                    <a:gd name="connsiteY4" fmla="*/ 1203194 h 1779457"/>
                    <a:gd name="connsiteX5" fmla="*/ 2201862 w 2312374"/>
                    <a:gd name="connsiteY5" fmla="*/ 584069 h 1779457"/>
                    <a:gd name="connsiteX6" fmla="*/ 2239349 w 2312374"/>
                    <a:gd name="connsiteY6" fmla="*/ 39687 h 1779457"/>
                    <a:gd name="connsiteX7" fmla="*/ 1763712 w 2312374"/>
                    <a:gd name="connsiteY7" fmla="*/ 345944 h 1779457"/>
                    <a:gd name="connsiteX8" fmla="*/ 820737 w 2312374"/>
                    <a:gd name="connsiteY8" fmla="*/ 774569 h 1779457"/>
                    <a:gd name="connsiteX9" fmla="*/ 239712 w 2312374"/>
                    <a:gd name="connsiteY9" fmla="*/ 879344 h 1779457"/>
                    <a:gd name="connsiteX10" fmla="*/ 30162 w 2312374"/>
                    <a:gd name="connsiteY10" fmla="*/ 869819 h 1779457"/>
                    <a:gd name="connsiteX0" fmla="*/ 30162 w 2332627"/>
                    <a:gd name="connsiteY0" fmla="*/ 846217 h 1755855"/>
                    <a:gd name="connsiteX1" fmla="*/ 420687 w 2332627"/>
                    <a:gd name="connsiteY1" fmla="*/ 1379617 h 1755855"/>
                    <a:gd name="connsiteX2" fmla="*/ 849312 w 2332627"/>
                    <a:gd name="connsiteY2" fmla="*/ 1722517 h 1755855"/>
                    <a:gd name="connsiteX3" fmla="*/ 1439862 w 2332627"/>
                    <a:gd name="connsiteY3" fmla="*/ 1579642 h 1755855"/>
                    <a:gd name="connsiteX4" fmla="*/ 1906587 w 2332627"/>
                    <a:gd name="connsiteY4" fmla="*/ 1179592 h 1755855"/>
                    <a:gd name="connsiteX5" fmla="*/ 2201862 w 2332627"/>
                    <a:gd name="connsiteY5" fmla="*/ 560467 h 1755855"/>
                    <a:gd name="connsiteX6" fmla="*/ 2239349 w 2332627"/>
                    <a:gd name="connsiteY6" fmla="*/ 16085 h 1755855"/>
                    <a:gd name="connsiteX7" fmla="*/ 1642189 w 2332627"/>
                    <a:gd name="connsiteY7" fmla="*/ 463955 h 1755855"/>
                    <a:gd name="connsiteX8" fmla="*/ 820737 w 2332627"/>
                    <a:gd name="connsiteY8" fmla="*/ 750967 h 1755855"/>
                    <a:gd name="connsiteX9" fmla="*/ 239712 w 2332627"/>
                    <a:gd name="connsiteY9" fmla="*/ 855742 h 1755855"/>
                    <a:gd name="connsiteX10" fmla="*/ 30162 w 2332627"/>
                    <a:gd name="connsiteY10" fmla="*/ 846217 h 1755855"/>
                    <a:gd name="connsiteX0" fmla="*/ 30162 w 2332628"/>
                    <a:gd name="connsiteY0" fmla="*/ 846217 h 1755855"/>
                    <a:gd name="connsiteX1" fmla="*/ 420687 w 2332628"/>
                    <a:gd name="connsiteY1" fmla="*/ 1379617 h 1755855"/>
                    <a:gd name="connsiteX2" fmla="*/ 849312 w 2332628"/>
                    <a:gd name="connsiteY2" fmla="*/ 1722517 h 1755855"/>
                    <a:gd name="connsiteX3" fmla="*/ 1439862 w 2332628"/>
                    <a:gd name="connsiteY3" fmla="*/ 1579642 h 1755855"/>
                    <a:gd name="connsiteX4" fmla="*/ 1906587 w 2332628"/>
                    <a:gd name="connsiteY4" fmla="*/ 1179592 h 1755855"/>
                    <a:gd name="connsiteX5" fmla="*/ 2201862 w 2332628"/>
                    <a:gd name="connsiteY5" fmla="*/ 560467 h 1755855"/>
                    <a:gd name="connsiteX6" fmla="*/ 2239349 w 2332628"/>
                    <a:gd name="connsiteY6" fmla="*/ 16085 h 1755855"/>
                    <a:gd name="connsiteX7" fmla="*/ 1642189 w 2332628"/>
                    <a:gd name="connsiteY7" fmla="*/ 463955 h 1755855"/>
                    <a:gd name="connsiteX8" fmla="*/ 970384 w 2332628"/>
                    <a:gd name="connsiteY8" fmla="*/ 538600 h 1755855"/>
                    <a:gd name="connsiteX9" fmla="*/ 239712 w 2332628"/>
                    <a:gd name="connsiteY9" fmla="*/ 855742 h 1755855"/>
                    <a:gd name="connsiteX10" fmla="*/ 30162 w 2332628"/>
                    <a:gd name="connsiteY10" fmla="*/ 846217 h 1755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32628" h="1755855">
                      <a:moveTo>
                        <a:pt x="30162" y="846217"/>
                      </a:moveTo>
                      <a:cubicBezTo>
                        <a:pt x="60324" y="933529"/>
                        <a:pt x="284162" y="1233567"/>
                        <a:pt x="420687" y="1379617"/>
                      </a:cubicBezTo>
                      <a:cubicBezTo>
                        <a:pt x="557212" y="1525667"/>
                        <a:pt x="679449" y="1689179"/>
                        <a:pt x="849312" y="1722517"/>
                      </a:cubicBezTo>
                      <a:cubicBezTo>
                        <a:pt x="1019175" y="1755855"/>
                        <a:pt x="1263650" y="1670129"/>
                        <a:pt x="1439862" y="1579642"/>
                      </a:cubicBezTo>
                      <a:cubicBezTo>
                        <a:pt x="1616074" y="1489155"/>
                        <a:pt x="1779587" y="1349455"/>
                        <a:pt x="1906587" y="1179592"/>
                      </a:cubicBezTo>
                      <a:cubicBezTo>
                        <a:pt x="2033587" y="1009729"/>
                        <a:pt x="2146402" y="754385"/>
                        <a:pt x="2201862" y="560467"/>
                      </a:cubicBezTo>
                      <a:cubicBezTo>
                        <a:pt x="2257322" y="366549"/>
                        <a:pt x="2332628" y="32170"/>
                        <a:pt x="2239349" y="16085"/>
                      </a:cubicBezTo>
                      <a:cubicBezTo>
                        <a:pt x="2146070" y="0"/>
                        <a:pt x="1853683" y="376869"/>
                        <a:pt x="1642189" y="463955"/>
                      </a:cubicBezTo>
                      <a:cubicBezTo>
                        <a:pt x="1430695" y="551041"/>
                        <a:pt x="1204130" y="473302"/>
                        <a:pt x="970384" y="538600"/>
                      </a:cubicBezTo>
                      <a:cubicBezTo>
                        <a:pt x="736638" y="603898"/>
                        <a:pt x="396416" y="804472"/>
                        <a:pt x="239712" y="855742"/>
                      </a:cubicBezTo>
                      <a:cubicBezTo>
                        <a:pt x="83008" y="907012"/>
                        <a:pt x="0" y="758905"/>
                        <a:pt x="30162" y="8462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4000">
                      <a:schemeClr val="bg1">
                        <a:alpha val="11000"/>
                      </a:schemeClr>
                    </a:gs>
                    <a:gs pos="28000">
                      <a:schemeClr val="bg1">
                        <a:alpha val="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51A88F-0F5D-422B-8C68-47FC0DEE1876}"/>
              </a:ext>
            </a:extLst>
          </p:cNvPr>
          <p:cNvGrpSpPr/>
          <p:nvPr/>
        </p:nvGrpSpPr>
        <p:grpSpPr>
          <a:xfrm>
            <a:off x="1804944" y="3168330"/>
            <a:ext cx="5927236" cy="694104"/>
            <a:chOff x="1399650" y="3419449"/>
            <a:chExt cx="5927236" cy="694104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590B964-C4C6-4C06-865D-0459E6E46F6A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103" name="AutoShape 92">
                <a:extLst>
                  <a:ext uri="{FF2B5EF4-FFF2-40B4-BE49-F238E27FC236}">
                    <a16:creationId xmlns:a16="http://schemas.microsoft.com/office/drawing/2014/main" id="{A6B08A86-DA12-4413-99AA-44831837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AutoShape 92">
                <a:extLst>
                  <a:ext uri="{FF2B5EF4-FFF2-40B4-BE49-F238E27FC236}">
                    <a16:creationId xmlns:a16="http://schemas.microsoft.com/office/drawing/2014/main" id="{B117CC82-3110-41A4-AEB6-BDFC44014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487836D-A2CE-47E0-AC03-FF143930A7FB}"/>
                  </a:ext>
                </a:extLst>
              </p:cNvPr>
              <p:cNvSpPr/>
              <p:nvPr/>
            </p:nvSpPr>
            <p:spPr>
              <a:xfrm>
                <a:off x="2263626" y="1772265"/>
                <a:ext cx="36854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타이틀</a:t>
                </a:r>
                <a:r>
                  <a:rPr lang="en-US" altLang="ko-KR" sz="1800" b="1" dirty="0">
                    <a:solidFill>
                      <a:srgbClr val="1A607C"/>
                    </a:solidFill>
                    <a:latin typeface="Arial Black" pitchFamily="34" charset="0"/>
                  </a:rPr>
                  <a:t>, </a:t>
                </a: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음악 설정하기</a:t>
                </a: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7EE940-491D-43C5-836A-56CE7405E198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07" name="타원형 설명선 156">
                  <a:extLst>
                    <a:ext uri="{FF2B5EF4-FFF2-40B4-BE49-F238E27FC236}">
                      <a16:creationId xmlns:a16="http://schemas.microsoft.com/office/drawing/2014/main" id="{BBD2CC57-4572-4CE6-9C97-98AABD1E1BC9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3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08" name="그룹 161">
                  <a:extLst>
                    <a:ext uri="{FF2B5EF4-FFF2-40B4-BE49-F238E27FC236}">
                      <a16:creationId xmlns:a16="http://schemas.microsoft.com/office/drawing/2014/main" id="{9C21E96B-1CD3-4A9C-8BEF-50D5048565E7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09" name="Oval 26">
                    <a:extLst>
                      <a:ext uri="{FF2B5EF4-FFF2-40B4-BE49-F238E27FC236}">
                        <a16:creationId xmlns:a16="http://schemas.microsoft.com/office/drawing/2014/main" id="{44CBEF77-FB00-4474-AD8A-BF0587FE56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10" name="Oval 28">
                    <a:extLst>
                      <a:ext uri="{FF2B5EF4-FFF2-40B4-BE49-F238E27FC236}">
                        <a16:creationId xmlns:a16="http://schemas.microsoft.com/office/drawing/2014/main" id="{06810CFF-226D-46E4-88F9-433C3015C4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13" name="자유형 165">
                    <a:extLst>
                      <a:ext uri="{FF2B5EF4-FFF2-40B4-BE49-F238E27FC236}">
                        <a16:creationId xmlns:a16="http://schemas.microsoft.com/office/drawing/2014/main" id="{ED3486DD-F778-4254-811B-2E4BA0041DD8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3" name="자유형 166">
              <a:extLst>
                <a:ext uri="{FF2B5EF4-FFF2-40B4-BE49-F238E27FC236}">
                  <a16:creationId xmlns:a16="http://schemas.microsoft.com/office/drawing/2014/main" id="{345F77E4-ABD5-4354-B6E0-506D5C0025A8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1D5B9B-220F-455B-A6CE-877E519F1777}"/>
              </a:ext>
            </a:extLst>
          </p:cNvPr>
          <p:cNvGrpSpPr/>
          <p:nvPr/>
        </p:nvGrpSpPr>
        <p:grpSpPr>
          <a:xfrm>
            <a:off x="1789927" y="2329434"/>
            <a:ext cx="5947133" cy="684195"/>
            <a:chOff x="1379753" y="2362885"/>
            <a:chExt cx="5947133" cy="6841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901AA1B-0DFE-4CF4-8C0C-14AEF748D598}"/>
                </a:ext>
              </a:extLst>
            </p:cNvPr>
            <p:cNvGrpSpPr/>
            <p:nvPr/>
          </p:nvGrpSpPr>
          <p:grpSpPr>
            <a:xfrm>
              <a:off x="1379753" y="2362885"/>
              <a:ext cx="5947133" cy="665720"/>
              <a:chOff x="1505762" y="1577916"/>
              <a:chExt cx="5947133" cy="665720"/>
            </a:xfrm>
          </p:grpSpPr>
          <p:sp>
            <p:nvSpPr>
              <p:cNvPr id="86" name="AutoShape 92">
                <a:extLst>
                  <a:ext uri="{FF2B5EF4-FFF2-40B4-BE49-F238E27FC236}">
                    <a16:creationId xmlns:a16="http://schemas.microsoft.com/office/drawing/2014/main" id="{23B26141-D7EB-4023-8E9C-C2E9CBC89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AutoShape 92">
                <a:extLst>
                  <a:ext uri="{FF2B5EF4-FFF2-40B4-BE49-F238E27FC236}">
                    <a16:creationId xmlns:a16="http://schemas.microsoft.com/office/drawing/2014/main" id="{8463A2EB-D176-4023-854C-BC725D679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F1215B0-0428-4A3B-816F-6E9AE4502B56}"/>
                  </a:ext>
                </a:extLst>
              </p:cNvPr>
              <p:cNvSpPr/>
              <p:nvPr/>
            </p:nvSpPr>
            <p:spPr>
              <a:xfrm>
                <a:off x="2220534" y="1760934"/>
                <a:ext cx="4493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영상길이 조절하기</a:t>
                </a:r>
                <a:r>
                  <a:rPr lang="en-US" altLang="ko-KR" sz="1800" b="1" dirty="0">
                    <a:solidFill>
                      <a:srgbClr val="1A607C"/>
                    </a:solidFill>
                    <a:latin typeface="Arial Black" pitchFamily="34" charset="0"/>
                  </a:rPr>
                  <a:t>, </a:t>
                </a: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이미지 길이 조절하기</a:t>
                </a: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69B8A3B-3E8F-4D0B-9838-86F943E83101}"/>
                  </a:ext>
                </a:extLst>
              </p:cNvPr>
              <p:cNvGrpSpPr/>
              <p:nvPr/>
            </p:nvGrpSpPr>
            <p:grpSpPr>
              <a:xfrm>
                <a:off x="1505762" y="1577916"/>
                <a:ext cx="661825" cy="665720"/>
                <a:chOff x="1070434" y="2531149"/>
                <a:chExt cx="661825" cy="665720"/>
              </a:xfrm>
            </p:grpSpPr>
            <p:sp>
              <p:nvSpPr>
                <p:cNvPr id="90" name="타원형 설명선 156">
                  <a:extLst>
                    <a:ext uri="{FF2B5EF4-FFF2-40B4-BE49-F238E27FC236}">
                      <a16:creationId xmlns:a16="http://schemas.microsoft.com/office/drawing/2014/main" id="{77E8C014-10E7-40FA-8AAE-5664D3C2068D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2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91" name="그룹 161">
                  <a:extLst>
                    <a:ext uri="{FF2B5EF4-FFF2-40B4-BE49-F238E27FC236}">
                      <a16:creationId xmlns:a16="http://schemas.microsoft.com/office/drawing/2014/main" id="{797358A2-F029-4D9C-BF7F-BC84426D3B00}"/>
                    </a:ext>
                  </a:extLst>
                </p:cNvPr>
                <p:cNvGrpSpPr/>
                <p:nvPr/>
              </p:nvGrpSpPr>
              <p:grpSpPr>
                <a:xfrm>
                  <a:off x="1070434" y="2531149"/>
                  <a:ext cx="650641" cy="650643"/>
                  <a:chOff x="1318097" y="1395532"/>
                  <a:chExt cx="624426" cy="624427"/>
                </a:xfrm>
              </p:grpSpPr>
              <p:sp>
                <p:nvSpPr>
                  <p:cNvPr id="92" name="Oval 26">
                    <a:extLst>
                      <a:ext uri="{FF2B5EF4-FFF2-40B4-BE49-F238E27FC236}">
                        <a16:creationId xmlns:a16="http://schemas.microsoft.com/office/drawing/2014/main" id="{F1025B05-095A-4482-A9B7-7316790D020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3" name="Oval 28">
                    <a:extLst>
                      <a:ext uri="{FF2B5EF4-FFF2-40B4-BE49-F238E27FC236}">
                        <a16:creationId xmlns:a16="http://schemas.microsoft.com/office/drawing/2014/main" id="{0F159C2F-AF91-422E-853E-911762F601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97" name="타원 12">
                    <a:extLst>
                      <a:ext uri="{FF2B5EF4-FFF2-40B4-BE49-F238E27FC236}">
                        <a16:creationId xmlns:a16="http://schemas.microsoft.com/office/drawing/2014/main" id="{9A821139-9475-43AB-B0DB-D87C30CE699F}"/>
                      </a:ext>
                    </a:extLst>
                  </p:cNvPr>
                  <p:cNvSpPr/>
                  <p:nvPr/>
                </p:nvSpPr>
                <p:spPr>
                  <a:xfrm rot="18325116">
                    <a:off x="1318096" y="1395533"/>
                    <a:ext cx="624427" cy="624426"/>
                  </a:xfrm>
                  <a:prstGeom prst="wedgeEllipseCallout">
                    <a:avLst/>
                  </a:prstGeom>
                  <a:gradFill flip="none" rotWithShape="1">
                    <a:gsLst>
                      <a:gs pos="6300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>
                        <a:alpha val="3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95" name="자유형 165">
                    <a:extLst>
                      <a:ext uri="{FF2B5EF4-FFF2-40B4-BE49-F238E27FC236}">
                        <a16:creationId xmlns:a16="http://schemas.microsoft.com/office/drawing/2014/main" id="{BBB531C4-8580-4712-B5EE-86F342464863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34620" y="1403775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34" name="자유형 166">
              <a:extLst>
                <a:ext uri="{FF2B5EF4-FFF2-40B4-BE49-F238E27FC236}">
                  <a16:creationId xmlns:a16="http://schemas.microsoft.com/office/drawing/2014/main" id="{3196525F-A5E4-419A-BE77-A14BE34282AC}"/>
                </a:ext>
              </a:extLst>
            </p:cNvPr>
            <p:cNvSpPr/>
            <p:nvPr/>
          </p:nvSpPr>
          <p:spPr>
            <a:xfrm rot="2564305">
              <a:off x="1453375" y="2707883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031935-DA7C-46ED-B5F7-2823185AC08E}"/>
              </a:ext>
            </a:extLst>
          </p:cNvPr>
          <p:cNvGrpSpPr/>
          <p:nvPr/>
        </p:nvGrpSpPr>
        <p:grpSpPr>
          <a:xfrm>
            <a:off x="1804944" y="4017135"/>
            <a:ext cx="5927236" cy="694104"/>
            <a:chOff x="1399650" y="4466263"/>
            <a:chExt cx="5927236" cy="69410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21D4AF79-9A42-4644-A731-2CE05860E3B0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136" name="AutoShape 92">
                <a:extLst>
                  <a:ext uri="{FF2B5EF4-FFF2-40B4-BE49-F238E27FC236}">
                    <a16:creationId xmlns:a16="http://schemas.microsoft.com/office/drawing/2014/main" id="{9194DA3B-EF60-4ADF-8DC8-A6753FA3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7" name="AutoShape 92">
                <a:extLst>
                  <a:ext uri="{FF2B5EF4-FFF2-40B4-BE49-F238E27FC236}">
                    <a16:creationId xmlns:a16="http://schemas.microsoft.com/office/drawing/2014/main" id="{148FEC9D-A57F-4147-A6AA-54C7BB067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CD73E397-CBCC-4156-B177-92A29A57F3D7}"/>
                  </a:ext>
                </a:extLst>
              </p:cNvPr>
              <p:cNvSpPr/>
              <p:nvPr/>
            </p:nvSpPr>
            <p:spPr>
              <a:xfrm>
                <a:off x="2279696" y="1760577"/>
                <a:ext cx="31854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장면전환</a:t>
                </a:r>
                <a:r>
                  <a:rPr lang="en-US" altLang="ko-KR" sz="1800" b="1" dirty="0">
                    <a:solidFill>
                      <a:srgbClr val="1A607C"/>
                    </a:solidFill>
                    <a:latin typeface="Arial Black" pitchFamily="34" charset="0"/>
                  </a:rPr>
                  <a:t>, </a:t>
                </a: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특수효과 적용하기</a:t>
                </a:r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B0D871A-B833-42E9-B725-B2F1D171E571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140" name="타원형 설명선 156">
                  <a:extLst>
                    <a:ext uri="{FF2B5EF4-FFF2-40B4-BE49-F238E27FC236}">
                      <a16:creationId xmlns:a16="http://schemas.microsoft.com/office/drawing/2014/main" id="{A5065751-BC81-4D35-9825-D810BDE94C93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4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41" name="그룹 161">
                  <a:extLst>
                    <a:ext uri="{FF2B5EF4-FFF2-40B4-BE49-F238E27FC236}">
                      <a16:creationId xmlns:a16="http://schemas.microsoft.com/office/drawing/2014/main" id="{2AAEC186-4D0A-415A-82F5-D054C826C81F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162" name="Oval 26">
                    <a:extLst>
                      <a:ext uri="{FF2B5EF4-FFF2-40B4-BE49-F238E27FC236}">
                        <a16:creationId xmlns:a16="http://schemas.microsoft.com/office/drawing/2014/main" id="{6BB20B55-7850-4103-BD4D-34F59709597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5" name="Oval 28">
                    <a:extLst>
                      <a:ext uri="{FF2B5EF4-FFF2-40B4-BE49-F238E27FC236}">
                        <a16:creationId xmlns:a16="http://schemas.microsoft.com/office/drawing/2014/main" id="{A8AC4128-936F-4F42-BBC8-B4FF1E44EC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171" name="자유형 165">
                    <a:extLst>
                      <a:ext uri="{FF2B5EF4-FFF2-40B4-BE49-F238E27FC236}">
                        <a16:creationId xmlns:a16="http://schemas.microsoft.com/office/drawing/2014/main" id="{15AC7631-2B94-4A5D-BD49-243FEC2284CA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74" name="자유형 166">
              <a:extLst>
                <a:ext uri="{FF2B5EF4-FFF2-40B4-BE49-F238E27FC236}">
                  <a16:creationId xmlns:a16="http://schemas.microsoft.com/office/drawing/2014/main" id="{200E8FB2-706E-4495-8229-B7BC77B22625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6E8D2160-7C5A-4865-B1AB-649A1AFD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6" y="47856"/>
            <a:ext cx="8859140" cy="701675"/>
          </a:xfrm>
        </p:spPr>
        <p:txBody>
          <a:bodyPr/>
          <a:lstStyle/>
          <a:p>
            <a:r>
              <a:rPr lang="ko-KR" altLang="en-US"/>
              <a:t>수업내용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C23C3B-3616-4958-85C9-625E5172B15D}"/>
              </a:ext>
            </a:extLst>
          </p:cNvPr>
          <p:cNvGrpSpPr/>
          <p:nvPr/>
        </p:nvGrpSpPr>
        <p:grpSpPr>
          <a:xfrm>
            <a:off x="1804944" y="4865942"/>
            <a:ext cx="5927236" cy="694104"/>
            <a:chOff x="1399650" y="4466263"/>
            <a:chExt cx="5927236" cy="69410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F9C1CAD-EF49-41EB-A875-E9EC62B0C10A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58" name="AutoShape 92">
                <a:extLst>
                  <a:ext uri="{FF2B5EF4-FFF2-40B4-BE49-F238E27FC236}">
                    <a16:creationId xmlns:a16="http://schemas.microsoft.com/office/drawing/2014/main" id="{B92CFC79-0C8B-49FD-9DDE-4EA11DCDD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9" name="AutoShape 92">
                <a:extLst>
                  <a:ext uri="{FF2B5EF4-FFF2-40B4-BE49-F238E27FC236}">
                    <a16:creationId xmlns:a16="http://schemas.microsoft.com/office/drawing/2014/main" id="{9FF2A1EB-AD7C-4B7B-83BA-09135EB54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D773348-3766-4005-B569-29313561D7A6}"/>
                  </a:ext>
                </a:extLst>
              </p:cNvPr>
              <p:cNvSpPr/>
              <p:nvPr/>
            </p:nvSpPr>
            <p:spPr>
              <a:xfrm>
                <a:off x="2317140" y="1759469"/>
                <a:ext cx="11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자막 넣기</a:t>
                </a: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F15B9FB7-4CAD-4559-B872-2C118966AE4B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62" name="타원형 설명선 156">
                  <a:extLst>
                    <a:ext uri="{FF2B5EF4-FFF2-40B4-BE49-F238E27FC236}">
                      <a16:creationId xmlns:a16="http://schemas.microsoft.com/office/drawing/2014/main" id="{E6D27DA5-1DD5-4C95-975D-2043EBB5B89E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5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그룹 161">
                  <a:extLst>
                    <a:ext uri="{FF2B5EF4-FFF2-40B4-BE49-F238E27FC236}">
                      <a16:creationId xmlns:a16="http://schemas.microsoft.com/office/drawing/2014/main" id="{F17FAE9D-25AD-4F47-9897-50CB66163AB4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64" name="Oval 26">
                    <a:extLst>
                      <a:ext uri="{FF2B5EF4-FFF2-40B4-BE49-F238E27FC236}">
                        <a16:creationId xmlns:a16="http://schemas.microsoft.com/office/drawing/2014/main" id="{F5AF7B25-5033-4CC5-8C0D-29F583B14AF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65" name="Oval 28">
                    <a:extLst>
                      <a:ext uri="{FF2B5EF4-FFF2-40B4-BE49-F238E27FC236}">
                        <a16:creationId xmlns:a16="http://schemas.microsoft.com/office/drawing/2014/main" id="{F5CFD8A9-0590-4B0B-ADD5-7F63E811DE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66" name="자유형 165">
                    <a:extLst>
                      <a:ext uri="{FF2B5EF4-FFF2-40B4-BE49-F238E27FC236}">
                        <a16:creationId xmlns:a16="http://schemas.microsoft.com/office/drawing/2014/main" id="{14662DF0-E8EA-4818-B7C0-282F9CDBBE5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57" name="자유형 166">
              <a:extLst>
                <a:ext uri="{FF2B5EF4-FFF2-40B4-BE49-F238E27FC236}">
                  <a16:creationId xmlns:a16="http://schemas.microsoft.com/office/drawing/2014/main" id="{DCDC7456-9397-48C8-9401-63A950C94A67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AAE325B-2481-4BDA-B7D6-90103F1D2293}"/>
              </a:ext>
            </a:extLst>
          </p:cNvPr>
          <p:cNvGrpSpPr/>
          <p:nvPr/>
        </p:nvGrpSpPr>
        <p:grpSpPr>
          <a:xfrm>
            <a:off x="1804944" y="5693715"/>
            <a:ext cx="5927236" cy="694104"/>
            <a:chOff x="1399650" y="4466263"/>
            <a:chExt cx="5927236" cy="69410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F3753E8-7C50-4284-A312-F158700B058C}"/>
                </a:ext>
              </a:extLst>
            </p:cNvPr>
            <p:cNvGrpSpPr/>
            <p:nvPr/>
          </p:nvGrpSpPr>
          <p:grpSpPr>
            <a:xfrm>
              <a:off x="1399650" y="4466263"/>
              <a:ext cx="5927236" cy="666686"/>
              <a:chOff x="1525659" y="1576950"/>
              <a:chExt cx="5927236" cy="666686"/>
            </a:xfrm>
          </p:grpSpPr>
          <p:sp>
            <p:nvSpPr>
              <p:cNvPr id="70" name="AutoShape 92">
                <a:extLst>
                  <a:ext uri="{FF2B5EF4-FFF2-40B4-BE49-F238E27FC236}">
                    <a16:creationId xmlns:a16="http://schemas.microsoft.com/office/drawing/2014/main" id="{E5D314D9-230D-4610-A83E-C7436273F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1" name="AutoShape 92">
                <a:extLst>
                  <a:ext uri="{FF2B5EF4-FFF2-40B4-BE49-F238E27FC236}">
                    <a16:creationId xmlns:a16="http://schemas.microsoft.com/office/drawing/2014/main" id="{A198ED7D-4C28-43CE-B8E5-DC0444A2A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56409598-E28B-49D9-90B9-B462884FA51A}"/>
                  </a:ext>
                </a:extLst>
              </p:cNvPr>
              <p:cNvSpPr/>
              <p:nvPr/>
            </p:nvSpPr>
            <p:spPr>
              <a:xfrm>
                <a:off x="2275595" y="1759469"/>
                <a:ext cx="163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저장</a:t>
                </a:r>
                <a:r>
                  <a:rPr lang="en-US" altLang="ko-KR" sz="1800" b="1" dirty="0">
                    <a:solidFill>
                      <a:srgbClr val="1A607C"/>
                    </a:solidFill>
                    <a:latin typeface="Arial Black" pitchFamily="34" charset="0"/>
                  </a:rPr>
                  <a:t>/</a:t>
                </a: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공유하기</a:t>
                </a: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A8EE109-517F-459E-8C93-7A2F175B1DD9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74" name="타원형 설명선 156">
                  <a:extLst>
                    <a:ext uri="{FF2B5EF4-FFF2-40B4-BE49-F238E27FC236}">
                      <a16:creationId xmlns:a16="http://schemas.microsoft.com/office/drawing/2014/main" id="{F85B4B11-24B5-49DB-A455-7A3ABD200BD7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rial Black" pitchFamily="34" charset="0"/>
                      <a:cs typeface="Arial" pitchFamily="34" charset="0"/>
                    </a:rPr>
                    <a:t>6</a:t>
                  </a:r>
                  <a:endParaRPr lang="ko-KR" altLang="en-US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5" name="그룹 161">
                  <a:extLst>
                    <a:ext uri="{FF2B5EF4-FFF2-40B4-BE49-F238E27FC236}">
                      <a16:creationId xmlns:a16="http://schemas.microsoft.com/office/drawing/2014/main" id="{A04EB8D1-556A-435C-AB56-7AFAA915DC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76" name="Oval 26">
                    <a:extLst>
                      <a:ext uri="{FF2B5EF4-FFF2-40B4-BE49-F238E27FC236}">
                        <a16:creationId xmlns:a16="http://schemas.microsoft.com/office/drawing/2014/main" id="{33A71A5A-71AC-4AB3-9D12-8BFB7BB0463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7" name="Oval 28">
                    <a:extLst>
                      <a:ext uri="{FF2B5EF4-FFF2-40B4-BE49-F238E27FC236}">
                        <a16:creationId xmlns:a16="http://schemas.microsoft.com/office/drawing/2014/main" id="{4033AC62-8A47-4B47-A2A6-8C419DFE4F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78" name="자유형 165">
                    <a:extLst>
                      <a:ext uri="{FF2B5EF4-FFF2-40B4-BE49-F238E27FC236}">
                        <a16:creationId xmlns:a16="http://schemas.microsoft.com/office/drawing/2014/main" id="{F6003E79-0A6B-4EFB-91C6-37B0280E64CF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69" name="자유형 166">
              <a:extLst>
                <a:ext uri="{FF2B5EF4-FFF2-40B4-BE49-F238E27FC236}">
                  <a16:creationId xmlns:a16="http://schemas.microsoft.com/office/drawing/2014/main" id="{876EE237-2C02-4D56-B74C-E5D82A781F8F}"/>
                </a:ext>
              </a:extLst>
            </p:cNvPr>
            <p:cNvSpPr/>
            <p:nvPr/>
          </p:nvSpPr>
          <p:spPr>
            <a:xfrm rot="2564305">
              <a:off x="1424624" y="4821170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4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타이틀 설정하기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D6247A-831F-4C61-B125-C88C81FA77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04" y="1202076"/>
            <a:ext cx="2726987" cy="4847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06FA3F03-6028-4BC2-A394-B80C11EC8B90}"/>
              </a:ext>
            </a:extLst>
          </p:cNvPr>
          <p:cNvSpPr txBox="1">
            <a:spLocks/>
          </p:cNvSpPr>
          <p:nvPr/>
        </p:nvSpPr>
        <p:spPr>
          <a:xfrm>
            <a:off x="375809" y="1522413"/>
            <a:ext cx="5665395" cy="28089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400" b="1" kern="0" dirty="0"/>
              <a:t>타이틀 테마 설정</a:t>
            </a:r>
            <a:endParaRPr lang="en-US" altLang="ko-KR" sz="2400" b="1" kern="0" dirty="0"/>
          </a:p>
          <a:p>
            <a:pPr marL="0" indent="0">
              <a:buNone/>
            </a:pPr>
            <a:r>
              <a:rPr lang="en-US" altLang="ko-KR" sz="2000" kern="0" dirty="0"/>
              <a:t> </a:t>
            </a:r>
          </a:p>
          <a:p>
            <a:pPr marL="0" indent="0">
              <a:buNone/>
            </a:pPr>
            <a:r>
              <a:rPr lang="en-US" altLang="ko-KR" sz="2000" kern="0" dirty="0"/>
              <a:t>[</a:t>
            </a:r>
            <a:r>
              <a:rPr lang="ko-KR" altLang="en-US" sz="2000" kern="0" dirty="0"/>
              <a:t>타이틀</a:t>
            </a:r>
            <a:r>
              <a:rPr lang="en-US" altLang="ko-KR" sz="2000" kern="0" dirty="0"/>
              <a:t>] &gt; </a:t>
            </a:r>
            <a:r>
              <a:rPr lang="en-US" altLang="ko-KR" sz="1800" kern="0" dirty="0"/>
              <a:t>‘</a:t>
            </a:r>
            <a:r>
              <a:rPr lang="en-US" altLang="ko-KR" sz="2000" b="1" kern="0" dirty="0">
                <a:solidFill>
                  <a:srgbClr val="FF0000"/>
                </a:solidFill>
              </a:rPr>
              <a:t>My Movie</a:t>
            </a:r>
            <a:r>
              <a:rPr lang="en-US" altLang="ko-KR" sz="1800" kern="0" dirty="0"/>
              <a:t>’ </a:t>
            </a:r>
            <a:r>
              <a:rPr lang="ko-KR" altLang="en-US" sz="1800" kern="0" dirty="0"/>
              <a:t>선택</a:t>
            </a:r>
            <a:endParaRPr lang="en-US" altLang="ko-KR" sz="1800" kern="0" dirty="0"/>
          </a:p>
          <a:p>
            <a:pPr marL="0" indent="0">
              <a:buNone/>
            </a:pPr>
            <a:endParaRPr lang="en-US" altLang="ko-KR" sz="1800" kern="0" dirty="0"/>
          </a:p>
          <a:p>
            <a:pPr marL="0" indent="0">
              <a:buNone/>
            </a:pPr>
            <a:r>
              <a:rPr lang="en-US" altLang="ko-KR" sz="1800" kern="0" dirty="0"/>
              <a:t>* </a:t>
            </a:r>
            <a:r>
              <a:rPr lang="ko-KR" altLang="en-US" sz="1800" kern="0" dirty="0"/>
              <a:t>타이틀 </a:t>
            </a:r>
            <a:r>
              <a:rPr lang="en-US" altLang="ko-KR" sz="1800" kern="0" dirty="0"/>
              <a:t>= </a:t>
            </a:r>
            <a:r>
              <a:rPr lang="ko-KR" altLang="en-US" sz="1800" kern="0" dirty="0"/>
              <a:t>테마</a:t>
            </a:r>
            <a:endParaRPr lang="en-US" altLang="ko-KR" sz="1800" kern="0" dirty="0"/>
          </a:p>
          <a:p>
            <a:pPr marL="0" indent="0">
              <a:buNone/>
            </a:pPr>
            <a:endParaRPr lang="en-US" altLang="ko-KR" sz="1800" kern="0" dirty="0"/>
          </a:p>
          <a:p>
            <a:pPr marL="0" indent="0">
              <a:buNone/>
            </a:pPr>
            <a:r>
              <a:rPr lang="en-US" altLang="ko-KR" sz="1800" kern="0" dirty="0"/>
              <a:t>* [</a:t>
            </a:r>
            <a:r>
              <a:rPr lang="ko-KR" altLang="en-US" sz="1800" kern="0" dirty="0"/>
              <a:t>팁</a:t>
            </a:r>
            <a:r>
              <a:rPr lang="en-US" altLang="ko-KR" sz="1800" kern="0" dirty="0"/>
              <a:t>]: </a:t>
            </a:r>
            <a:r>
              <a:rPr lang="ko-KR" altLang="en-US" sz="1800" kern="0" dirty="0"/>
              <a:t>각 타이틀 위의 각 아이콘을 터치해 무료 타이틀을</a:t>
            </a:r>
            <a:r>
              <a:rPr lang="en-US" altLang="ko-KR" sz="1800" kern="0" dirty="0"/>
              <a:t> </a:t>
            </a:r>
            <a:r>
              <a:rPr lang="ko-KR" altLang="en-US" sz="1800" kern="0" dirty="0"/>
              <a:t>다운로드 받을 수 있음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CFF2890-37CE-4597-BFB1-C6D31F6CBD85}"/>
              </a:ext>
            </a:extLst>
          </p:cNvPr>
          <p:cNvGrpSpPr/>
          <p:nvPr/>
        </p:nvGrpSpPr>
        <p:grpSpPr>
          <a:xfrm>
            <a:off x="6631544" y="5918261"/>
            <a:ext cx="329213" cy="432308"/>
            <a:chOff x="1227262" y="2076015"/>
            <a:chExt cx="329213" cy="4323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648AE14-B344-4F2A-9610-BDE40D5D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B3BCD1-C848-4ECC-A83F-B5C9C2EF364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D1F51EA-1515-4CB7-809E-B8189A71C56B}"/>
              </a:ext>
            </a:extLst>
          </p:cNvPr>
          <p:cNvGrpSpPr/>
          <p:nvPr/>
        </p:nvGrpSpPr>
        <p:grpSpPr>
          <a:xfrm>
            <a:off x="8039103" y="5301812"/>
            <a:ext cx="329213" cy="432308"/>
            <a:chOff x="1227262" y="2076015"/>
            <a:chExt cx="329213" cy="43230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47BC264-AF56-4891-B2E8-DA5912DA0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5D943F-FE66-4838-BBAA-085FB6723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539576-CEB3-4952-B7C4-B9DA53FE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32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타이틀 설정하기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D6247A-831F-4C61-B125-C88C81FA77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6" y="1724228"/>
            <a:ext cx="2229492" cy="41713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06FA3F03-6028-4BC2-A394-B80C11EC8B90}"/>
              </a:ext>
            </a:extLst>
          </p:cNvPr>
          <p:cNvSpPr txBox="1">
            <a:spLocks/>
          </p:cNvSpPr>
          <p:nvPr/>
        </p:nvSpPr>
        <p:spPr>
          <a:xfrm>
            <a:off x="224054" y="1310656"/>
            <a:ext cx="8748496" cy="28859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174625" indent="-174625">
              <a:buFont typeface="Wingdings" panose="05000000000000000000" pitchFamily="2" charset="2"/>
              <a:buChar char="§"/>
            </a:pPr>
            <a:r>
              <a:rPr lang="ko-KR" altLang="en-US" sz="2000" kern="0" dirty="0"/>
              <a:t>오프닝 문구 설정하기</a:t>
            </a:r>
            <a:endParaRPr lang="en-US" altLang="ko-KR" sz="2000" kern="0" dirty="0"/>
          </a:p>
          <a:p>
            <a:pPr marL="0" indent="0">
              <a:buNone/>
            </a:pPr>
            <a:r>
              <a:rPr lang="en-US" altLang="ko-KR" sz="2000" kern="0" dirty="0"/>
              <a:t> [</a:t>
            </a:r>
            <a:r>
              <a:rPr lang="ko-KR" altLang="en-US" sz="2000" kern="0" dirty="0"/>
              <a:t>타이틀</a:t>
            </a:r>
            <a:r>
              <a:rPr lang="en-US" altLang="ko-KR" sz="2000" kern="0" dirty="0"/>
              <a:t>] &gt; </a:t>
            </a:r>
            <a:r>
              <a:rPr lang="en-US" altLang="ko-KR" sz="1800" kern="0" dirty="0"/>
              <a:t>‘</a:t>
            </a:r>
            <a:r>
              <a:rPr lang="en-US" altLang="ko-KR" sz="1800" b="1" kern="0" dirty="0"/>
              <a:t>My Movie</a:t>
            </a:r>
            <a:r>
              <a:rPr lang="en-US" altLang="ko-KR" sz="1800" kern="0" dirty="0"/>
              <a:t>’ </a:t>
            </a:r>
            <a:r>
              <a:rPr lang="ko-KR" altLang="en-US" sz="1800" kern="0" dirty="0"/>
              <a:t>터치</a:t>
            </a:r>
            <a:endParaRPr lang="en-US" altLang="ko-KR" sz="1800" kern="0" dirty="0"/>
          </a:p>
          <a:p>
            <a:pPr marL="0" indent="0">
              <a:buNone/>
            </a:pPr>
            <a:endParaRPr lang="en-US" altLang="ko-KR" sz="1800" kern="0" dirty="0"/>
          </a:p>
          <a:p>
            <a:pPr marL="0" indent="0">
              <a:buNone/>
            </a:pPr>
            <a:r>
              <a:rPr lang="en-US" altLang="ko-KR" sz="1800" kern="0" dirty="0"/>
              <a:t>[Life is </a:t>
            </a:r>
            <a:r>
              <a:rPr lang="en-US" altLang="ko-KR" sz="1800" kern="0" dirty="0" err="1"/>
              <a:t>Lide</a:t>
            </a:r>
            <a:r>
              <a:rPr lang="en-US" altLang="ko-KR" sz="1800" kern="0" dirty="0"/>
              <a:t> a Movie] </a:t>
            </a:r>
            <a:r>
              <a:rPr lang="ko-KR" altLang="en-US" sz="1800" kern="0" dirty="0"/>
              <a:t>터치하여</a:t>
            </a:r>
            <a:endParaRPr lang="en-US" altLang="ko-KR" sz="1800" kern="0" dirty="0"/>
          </a:p>
          <a:p>
            <a:pPr marL="0" indent="0">
              <a:buNone/>
            </a:pPr>
            <a:r>
              <a:rPr lang="en-US" altLang="ko-KR" sz="2400" kern="0" dirty="0"/>
              <a:t>   </a:t>
            </a:r>
            <a:r>
              <a:rPr lang="en-US" altLang="ko-KR" sz="2400" kern="0" dirty="0">
                <a:sym typeface="Wingdings" panose="05000000000000000000" pitchFamily="2" charset="2"/>
              </a:rPr>
              <a:t> </a:t>
            </a:r>
            <a:r>
              <a:rPr lang="ko-KR" altLang="en-US" sz="2400" b="1" kern="0" dirty="0">
                <a:solidFill>
                  <a:srgbClr val="FF0000"/>
                </a:solidFill>
                <a:sym typeface="Wingdings" panose="05000000000000000000" pitchFamily="2" charset="2"/>
              </a:rPr>
              <a:t>프로그래밍의 시작</a:t>
            </a:r>
            <a:endParaRPr lang="en-US" altLang="ko-KR" sz="2400" b="1" kern="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800" kern="0" dirty="0" err="1"/>
              <a:t>으로</a:t>
            </a:r>
            <a:r>
              <a:rPr lang="ko-KR" altLang="en-US" sz="1800" kern="0" dirty="0"/>
              <a:t> 수정하기</a:t>
            </a:r>
            <a:endParaRPr lang="en-US" altLang="ko-KR" sz="1800" kern="0" dirty="0"/>
          </a:p>
          <a:p>
            <a:pPr marL="0" indent="0">
              <a:buNone/>
            </a:pPr>
            <a:endParaRPr lang="en-US" altLang="ko-KR" sz="1800" kern="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CFF2890-37CE-4597-BFB1-C6D31F6CBD85}"/>
              </a:ext>
            </a:extLst>
          </p:cNvPr>
          <p:cNvGrpSpPr/>
          <p:nvPr/>
        </p:nvGrpSpPr>
        <p:grpSpPr>
          <a:xfrm>
            <a:off x="4523083" y="5728364"/>
            <a:ext cx="329213" cy="454969"/>
            <a:chOff x="1227262" y="2076015"/>
            <a:chExt cx="329213" cy="4323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648AE14-B344-4F2A-9610-BDE40D5D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B3BCD1-C848-4ECC-A83F-B5C9C2EF364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D1F51EA-1515-4CB7-809E-B8189A71C56B}"/>
              </a:ext>
            </a:extLst>
          </p:cNvPr>
          <p:cNvGrpSpPr/>
          <p:nvPr/>
        </p:nvGrpSpPr>
        <p:grpSpPr>
          <a:xfrm>
            <a:off x="5607446" y="5229809"/>
            <a:ext cx="329213" cy="454969"/>
            <a:chOff x="1227262" y="2076015"/>
            <a:chExt cx="329213" cy="43230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47BC264-AF56-4891-B2E8-DA5912DA0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5D943F-FE66-4838-BBAA-085FB6723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1A7EBB5-6053-4F8D-9FE8-D43E3A0A4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001" y="1724227"/>
            <a:ext cx="2229492" cy="4171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190A1E-CAE1-4984-A30A-BBA499BE8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296" y="3276600"/>
            <a:ext cx="1692901" cy="8952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99652C-8EEF-486C-BE01-3652F0996B33}"/>
              </a:ext>
            </a:extLst>
          </p:cNvPr>
          <p:cNvGrpSpPr/>
          <p:nvPr/>
        </p:nvGrpSpPr>
        <p:grpSpPr>
          <a:xfrm>
            <a:off x="8271590" y="4989476"/>
            <a:ext cx="329213" cy="454969"/>
            <a:chOff x="1227262" y="2076015"/>
            <a:chExt cx="329213" cy="4323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3A9DE38-6214-4392-8FB0-C427D341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E529A8-1E58-4726-B4D9-C4F2A5380909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E12BF4-E991-4D12-8042-29E9893B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0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AC00688-4679-4D36-90A5-1991EFCCD95B}"/>
              </a:ext>
            </a:extLst>
          </p:cNvPr>
          <p:cNvGrpSpPr/>
          <p:nvPr/>
        </p:nvGrpSpPr>
        <p:grpSpPr>
          <a:xfrm>
            <a:off x="4557992" y="2137343"/>
            <a:ext cx="4245983" cy="3491931"/>
            <a:chOff x="4766950" y="2137344"/>
            <a:chExt cx="3283041" cy="2700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BF3F340-5DD2-4504-B746-1EC514993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241" y="2137344"/>
              <a:ext cx="1518750" cy="270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5A9CA4B-B73D-45CD-A1BA-D604FDCC7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950" y="2137344"/>
              <a:ext cx="1518750" cy="2700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7F41DBC-64B3-49D1-801D-846BA23275C1}"/>
                </a:ext>
              </a:extLst>
            </p:cNvPr>
            <p:cNvSpPr/>
            <p:nvPr/>
          </p:nvSpPr>
          <p:spPr>
            <a:xfrm>
              <a:off x="4766950" y="4305163"/>
              <a:ext cx="1521805" cy="2262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62FC79-A9EE-4186-9DF6-F8235BAB79EA}"/>
                </a:ext>
              </a:extLst>
            </p:cNvPr>
            <p:cNvSpPr/>
            <p:nvPr/>
          </p:nvSpPr>
          <p:spPr>
            <a:xfrm>
              <a:off x="6588505" y="3235142"/>
              <a:ext cx="1404219" cy="3299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타이틀 설정하기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06FA3F03-6028-4BC2-A394-B80C11EC8B90}"/>
              </a:ext>
            </a:extLst>
          </p:cNvPr>
          <p:cNvSpPr txBox="1">
            <a:spLocks/>
          </p:cNvSpPr>
          <p:nvPr/>
        </p:nvSpPr>
        <p:spPr>
          <a:xfrm>
            <a:off x="224053" y="1310656"/>
            <a:ext cx="4509871" cy="28859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174625" indent="-174625">
              <a:buFont typeface="Wingdings" panose="05000000000000000000" pitchFamily="2" charset="2"/>
              <a:buChar char="§"/>
            </a:pPr>
            <a:r>
              <a:rPr lang="ko-KR" altLang="en-US" sz="2000" kern="0" dirty="0"/>
              <a:t>오프닝 문구 설정하기</a:t>
            </a:r>
            <a:endParaRPr lang="en-US" altLang="ko-KR" sz="2000" kern="0" dirty="0"/>
          </a:p>
          <a:p>
            <a:pPr marL="0" indent="0">
              <a:buNone/>
            </a:pPr>
            <a:endParaRPr lang="en-US" altLang="ko-KR" sz="2000" kern="0" dirty="0"/>
          </a:p>
          <a:p>
            <a:pPr marL="0" indent="0">
              <a:buNone/>
            </a:pPr>
            <a:r>
              <a:rPr lang="en-US" altLang="ko-KR" sz="2000" kern="0" dirty="0"/>
              <a:t>[Directed by </a:t>
            </a:r>
            <a:r>
              <a:rPr lang="en-US" altLang="ko-KR" sz="2000" kern="0" dirty="0" err="1"/>
              <a:t>Vivavideo</a:t>
            </a:r>
            <a:r>
              <a:rPr lang="en-US" altLang="ko-KR" sz="2000" kern="0" dirty="0"/>
              <a:t>] </a:t>
            </a:r>
            <a:r>
              <a:rPr lang="ko-KR" altLang="en-US" sz="2000" kern="0" dirty="0"/>
              <a:t>터치</a:t>
            </a:r>
            <a:endParaRPr lang="en-US" altLang="ko-KR" sz="2000" kern="0" dirty="0"/>
          </a:p>
          <a:p>
            <a:pPr marL="0" indent="0">
              <a:buNone/>
            </a:pPr>
            <a:r>
              <a:rPr lang="en-US" altLang="ko-KR" kern="0" dirty="0"/>
              <a:t>   </a:t>
            </a:r>
            <a:r>
              <a:rPr lang="en-US" altLang="ko-KR" kern="0" dirty="0">
                <a:sym typeface="Wingdings" panose="05000000000000000000" pitchFamily="2" charset="2"/>
              </a:rPr>
              <a:t> </a:t>
            </a:r>
            <a:r>
              <a:rPr lang="en-US" altLang="ko-KR" sz="2400" kern="0" dirty="0">
                <a:solidFill>
                  <a:srgbClr val="FF0000"/>
                </a:solidFill>
              </a:rPr>
              <a:t>Directed by </a:t>
            </a:r>
            <a:r>
              <a:rPr lang="ko-KR" altLang="en-US" sz="2400" b="1" kern="0" dirty="0" err="1">
                <a:solidFill>
                  <a:srgbClr val="FF0000"/>
                </a:solidFill>
                <a:sym typeface="Wingdings" panose="05000000000000000000" pitchFamily="2" charset="2"/>
              </a:rPr>
              <a:t>내이름</a:t>
            </a:r>
            <a:r>
              <a:rPr lang="en-US" altLang="ko-KR" sz="2400" b="1" kern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endParaRPr lang="en-US" altLang="ko-KR" b="1" kern="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2000" kern="0" dirty="0" err="1"/>
              <a:t>으로</a:t>
            </a:r>
            <a:r>
              <a:rPr lang="ko-KR" altLang="en-US" sz="2000" kern="0" dirty="0"/>
              <a:t> 수정하기</a:t>
            </a:r>
            <a:endParaRPr lang="en-US" altLang="ko-KR" sz="2000" kern="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CFF2890-37CE-4597-BFB1-C6D31F6CBD85}"/>
              </a:ext>
            </a:extLst>
          </p:cNvPr>
          <p:cNvGrpSpPr/>
          <p:nvPr/>
        </p:nvGrpSpPr>
        <p:grpSpPr>
          <a:xfrm>
            <a:off x="5769746" y="5035472"/>
            <a:ext cx="329213" cy="432308"/>
            <a:chOff x="1227262" y="2076015"/>
            <a:chExt cx="329213" cy="4323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648AE14-B344-4F2A-9610-BDE40D5D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B3BCD1-C848-4ECC-A83F-B5C9C2EF364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D1F51EA-1515-4CB7-809E-B8189A71C56B}"/>
              </a:ext>
            </a:extLst>
          </p:cNvPr>
          <p:cNvGrpSpPr/>
          <p:nvPr/>
        </p:nvGrpSpPr>
        <p:grpSpPr>
          <a:xfrm>
            <a:off x="7821868" y="3667154"/>
            <a:ext cx="329213" cy="432308"/>
            <a:chOff x="1227262" y="2076015"/>
            <a:chExt cx="329213" cy="43230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47BC264-AF56-4891-B2E8-DA5912DA0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5D943F-FE66-4838-BBAA-085FB6723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99652C-8EEF-486C-BE01-3652F0996B33}"/>
              </a:ext>
            </a:extLst>
          </p:cNvPr>
          <p:cNvGrpSpPr/>
          <p:nvPr/>
        </p:nvGrpSpPr>
        <p:grpSpPr>
          <a:xfrm>
            <a:off x="8474762" y="4196615"/>
            <a:ext cx="329213" cy="432308"/>
            <a:chOff x="1227262" y="2076015"/>
            <a:chExt cx="329213" cy="4323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3A9DE38-6214-4392-8FB0-C427D341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E529A8-1E58-4726-B4D9-C4F2A5380909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47D3CC-D751-48DF-84A0-C2DE3FBB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79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F80F88-EDE9-4101-85F2-AFD77FD160E7}"/>
              </a:ext>
            </a:extLst>
          </p:cNvPr>
          <p:cNvGrpSpPr/>
          <p:nvPr/>
        </p:nvGrpSpPr>
        <p:grpSpPr>
          <a:xfrm>
            <a:off x="992919" y="2592417"/>
            <a:ext cx="2234038" cy="3791472"/>
            <a:chOff x="833182" y="3669701"/>
            <a:chExt cx="1590913" cy="2700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7D9B527-302B-4008-A9AA-592A5F62F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61" y="3669701"/>
              <a:ext cx="1518750" cy="2700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152833-CD84-4E84-90CF-9EB0ACC0C489}"/>
                </a:ext>
              </a:extLst>
            </p:cNvPr>
            <p:cNvSpPr/>
            <p:nvPr/>
          </p:nvSpPr>
          <p:spPr>
            <a:xfrm>
              <a:off x="833182" y="6041400"/>
              <a:ext cx="1590913" cy="2262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E2C600-2C62-4A3D-B0EE-E72C597CC0B1}"/>
              </a:ext>
            </a:extLst>
          </p:cNvPr>
          <p:cNvGrpSpPr/>
          <p:nvPr/>
        </p:nvGrpSpPr>
        <p:grpSpPr>
          <a:xfrm>
            <a:off x="3772889" y="2592417"/>
            <a:ext cx="2234038" cy="3808019"/>
            <a:chOff x="4529219" y="3700436"/>
            <a:chExt cx="1584000" cy="2700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12F18E3-802D-4DB1-965C-33DA11083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844" y="3700436"/>
              <a:ext cx="1518750" cy="27000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A68D40-09BA-4856-9479-25A2D962A0ED}"/>
                </a:ext>
              </a:extLst>
            </p:cNvPr>
            <p:cNvSpPr/>
            <p:nvPr/>
          </p:nvSpPr>
          <p:spPr>
            <a:xfrm>
              <a:off x="4529219" y="4474630"/>
              <a:ext cx="1584000" cy="11405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0C8DCF4-A123-4E8E-BA61-EE0D0B572E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69" y="2592918"/>
            <a:ext cx="2142010" cy="38080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타이틀 설정하기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06FA3F03-6028-4BC2-A394-B80C11EC8B90}"/>
              </a:ext>
            </a:extLst>
          </p:cNvPr>
          <p:cNvSpPr txBox="1">
            <a:spLocks/>
          </p:cNvSpPr>
          <p:nvPr/>
        </p:nvSpPr>
        <p:spPr>
          <a:xfrm>
            <a:off x="419100" y="1310656"/>
            <a:ext cx="4314824" cy="111405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174625" indent="-174625">
              <a:buFont typeface="Wingdings" panose="05000000000000000000" pitchFamily="2" charset="2"/>
              <a:buChar char="§"/>
            </a:pPr>
            <a:r>
              <a:rPr lang="ko-KR" altLang="en-US" sz="2000" kern="0" dirty="0" err="1"/>
              <a:t>앤딩</a:t>
            </a:r>
            <a:r>
              <a:rPr lang="ko-KR" altLang="en-US" sz="2000" kern="0" dirty="0"/>
              <a:t> 문구 설정하기</a:t>
            </a:r>
            <a:endParaRPr lang="en-US" altLang="ko-KR" sz="2000" kern="0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FF0000"/>
                </a:solidFill>
              </a:rPr>
              <a:t>[Cast &amp; Crew] </a:t>
            </a:r>
            <a:r>
              <a:rPr lang="ko-KR" altLang="en-US" sz="2000" dirty="0"/>
              <a:t>터치 </a:t>
            </a:r>
            <a:r>
              <a:rPr lang="en-US" altLang="ko-KR" sz="2400" kern="0" dirty="0">
                <a:sym typeface="Wingdings" panose="05000000000000000000" pitchFamily="2" charset="2"/>
              </a:rPr>
              <a:t> </a:t>
            </a:r>
            <a:r>
              <a:rPr lang="ko-KR" altLang="en-US" sz="2400" kern="0" dirty="0">
                <a:sym typeface="Wingdings" panose="05000000000000000000" pitchFamily="2" charset="2"/>
              </a:rPr>
              <a:t>수정</a:t>
            </a:r>
            <a:endParaRPr lang="en-US" altLang="ko-KR" sz="2000" kern="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CFF2890-37CE-4597-BFB1-C6D31F6CBD85}"/>
              </a:ext>
            </a:extLst>
          </p:cNvPr>
          <p:cNvGrpSpPr/>
          <p:nvPr/>
        </p:nvGrpSpPr>
        <p:grpSpPr>
          <a:xfrm>
            <a:off x="2662890" y="6062809"/>
            <a:ext cx="329213" cy="432308"/>
            <a:chOff x="1227262" y="2076015"/>
            <a:chExt cx="329213" cy="4323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648AE14-B344-4F2A-9610-BDE40D5D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B3BCD1-C848-4ECC-A83F-B5C9C2EF364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D1F51EA-1515-4CB7-809E-B8189A71C56B}"/>
              </a:ext>
            </a:extLst>
          </p:cNvPr>
          <p:cNvGrpSpPr/>
          <p:nvPr/>
        </p:nvGrpSpPr>
        <p:grpSpPr>
          <a:xfrm>
            <a:off x="5577091" y="5033865"/>
            <a:ext cx="329213" cy="432308"/>
            <a:chOff x="1227262" y="2076015"/>
            <a:chExt cx="329213" cy="43230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47BC264-AF56-4891-B2E8-DA5912DA0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5D943F-FE66-4838-BBAA-085FB6723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5094DA8-E128-4318-8A2C-A14833856C3B}"/>
              </a:ext>
            </a:extLst>
          </p:cNvPr>
          <p:cNvSpPr txBox="1"/>
          <p:nvPr/>
        </p:nvSpPr>
        <p:spPr>
          <a:xfrm>
            <a:off x="3956003" y="393388"/>
            <a:ext cx="4517583" cy="2031325"/>
          </a:xfrm>
          <a:prstGeom prst="rect">
            <a:avLst/>
          </a:prstGeom>
          <a:solidFill>
            <a:srgbClr val="CCECFF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1" algn="l"/>
            <a:r>
              <a:rPr lang="ko-KR" altLang="en-US" sz="1800" b="1" dirty="0">
                <a:solidFill>
                  <a:srgbClr val="0000FF"/>
                </a:solidFill>
              </a:rPr>
              <a:t>소프트웨어로 이루어진 세상</a:t>
            </a:r>
            <a:endParaRPr lang="en-US" altLang="ko-KR" sz="1800" b="1" dirty="0">
              <a:solidFill>
                <a:srgbClr val="0000FF"/>
              </a:solidFill>
            </a:endParaRPr>
          </a:p>
          <a:p>
            <a:pPr lvl="1" algn="l"/>
            <a:r>
              <a:rPr lang="ko-KR" altLang="en-US" sz="1800" b="1" dirty="0">
                <a:solidFill>
                  <a:srgbClr val="0000FF"/>
                </a:solidFill>
              </a:rPr>
              <a:t>어떤 것을 하든</a:t>
            </a:r>
            <a:endParaRPr lang="en-US" altLang="ko-KR" sz="1800" b="1" dirty="0">
              <a:solidFill>
                <a:srgbClr val="0000FF"/>
              </a:solidFill>
            </a:endParaRPr>
          </a:p>
          <a:p>
            <a:pPr lvl="1" algn="l"/>
            <a:r>
              <a:rPr lang="ko-KR" altLang="en-US" sz="1800" b="1" dirty="0">
                <a:solidFill>
                  <a:srgbClr val="0000FF"/>
                </a:solidFill>
              </a:rPr>
              <a:t>무엇이 되든</a:t>
            </a:r>
            <a:endParaRPr lang="en-US" altLang="ko-KR" sz="1800" b="1" dirty="0">
              <a:solidFill>
                <a:srgbClr val="0000FF"/>
              </a:solidFill>
            </a:endParaRPr>
          </a:p>
          <a:p>
            <a:pPr lvl="1" algn="l"/>
            <a:r>
              <a:rPr lang="ko-KR" altLang="en-US" sz="1800" b="1" dirty="0">
                <a:solidFill>
                  <a:srgbClr val="0000FF"/>
                </a:solidFill>
              </a:rPr>
              <a:t>삶을 풍부하게</a:t>
            </a:r>
            <a:endParaRPr lang="en-US" altLang="ko-KR" sz="1800" b="1" dirty="0">
              <a:solidFill>
                <a:srgbClr val="0000FF"/>
              </a:solidFill>
            </a:endParaRPr>
          </a:p>
          <a:p>
            <a:pPr lvl="1" algn="l"/>
            <a:r>
              <a:rPr lang="ko-KR" altLang="en-US" sz="1800" b="1" dirty="0">
                <a:solidFill>
                  <a:srgbClr val="0000FF"/>
                </a:solidFill>
              </a:rPr>
              <a:t>재미있게 </a:t>
            </a:r>
            <a:endParaRPr lang="en-US" altLang="ko-KR" sz="1800" b="1" dirty="0">
              <a:solidFill>
                <a:srgbClr val="0000FF"/>
              </a:solidFill>
            </a:endParaRPr>
          </a:p>
          <a:p>
            <a:pPr lvl="1" algn="l"/>
            <a:r>
              <a:rPr lang="ko-KR" altLang="en-US" sz="1800" b="1" dirty="0">
                <a:solidFill>
                  <a:srgbClr val="0000FF"/>
                </a:solidFill>
              </a:rPr>
              <a:t>창의적인 아이디어와 소프트웨어로</a:t>
            </a:r>
            <a:endParaRPr lang="en-US" altLang="ko-KR" sz="1800" b="1" dirty="0">
              <a:solidFill>
                <a:srgbClr val="0000FF"/>
              </a:solidFill>
            </a:endParaRPr>
          </a:p>
          <a:p>
            <a:pPr lvl="1" algn="l"/>
            <a:r>
              <a:rPr lang="ko-KR" altLang="en-US" sz="1800" b="1" dirty="0">
                <a:solidFill>
                  <a:srgbClr val="0000FF"/>
                </a:solidFill>
              </a:rPr>
              <a:t>꿈을 이루면 나는 누군가의 꿈이 된다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47B33-0806-45AD-9881-EC89D5E5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9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90C581-C588-43AD-AB43-A53101DC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387" y="2352211"/>
            <a:ext cx="2390374" cy="42495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EA5551-B707-407F-A698-9D558013C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366" y="2352211"/>
            <a:ext cx="2390374" cy="42495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3A93A-A54E-4EDB-A2BE-E7F2F6ED5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388" y="5480545"/>
            <a:ext cx="402371" cy="42675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배경 음악 설정하기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06FA3F03-6028-4BC2-A394-B80C11EC8B90}"/>
              </a:ext>
            </a:extLst>
          </p:cNvPr>
          <p:cNvSpPr txBox="1">
            <a:spLocks/>
          </p:cNvSpPr>
          <p:nvPr/>
        </p:nvSpPr>
        <p:spPr>
          <a:xfrm>
            <a:off x="597257" y="1221532"/>
            <a:ext cx="9144542" cy="132164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동영상 클립의 오디오 </a:t>
            </a:r>
            <a:r>
              <a:rPr lang="ko-KR" altLang="en-US" sz="2000" b="1" dirty="0" err="1"/>
              <a:t>음소거</a:t>
            </a:r>
            <a:endParaRPr lang="en-US" altLang="ko-KR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클립편집</a:t>
            </a:r>
            <a:r>
              <a:rPr lang="en-US" altLang="ko-KR" sz="2000" b="1" dirty="0">
                <a:solidFill>
                  <a:srgbClr val="FF0000"/>
                </a:solidFill>
              </a:rPr>
              <a:t>] </a:t>
            </a:r>
            <a:r>
              <a:rPr lang="ko-KR" altLang="en-US" sz="2000" dirty="0"/>
              <a:t>화면에서 </a:t>
            </a:r>
            <a:r>
              <a:rPr lang="ko-KR" altLang="en-US" sz="2000" dirty="0">
                <a:solidFill>
                  <a:srgbClr val="0000FF"/>
                </a:solidFill>
              </a:rPr>
              <a:t>동영상 클립 선택</a:t>
            </a:r>
            <a:r>
              <a:rPr lang="ko-KR" altLang="en-US" sz="2000" dirty="0">
                <a:latin typeface="Calibri" panose="020F0502020204030204" pitchFamily="34" charset="0"/>
              </a:rPr>
              <a:t>→ </a:t>
            </a:r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무음</a:t>
            </a:r>
            <a:r>
              <a:rPr lang="en-US" altLang="ko-KR" sz="2000" b="1" dirty="0">
                <a:solidFill>
                  <a:srgbClr val="FF0000"/>
                </a:solidFill>
              </a:rPr>
              <a:t>]         </a:t>
            </a:r>
            <a:r>
              <a:rPr lang="ko-KR" altLang="en-US" sz="2000" dirty="0">
                <a:latin typeface="Calibri" panose="020F0502020204030204" pitchFamily="34" charset="0"/>
              </a:rPr>
              <a:t>선택</a:t>
            </a:r>
            <a:endParaRPr lang="en-US" altLang="ko-KR" sz="2000" dirty="0">
              <a:latin typeface="Calibri" panose="020F0502020204030204" pitchFamily="34" charset="0"/>
            </a:endParaRPr>
          </a:p>
          <a:p>
            <a:pPr marL="457200" indent="-457200">
              <a:buFont typeface="+mj-ea"/>
              <a:buAutoNum type="arabicPeriod"/>
            </a:pPr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효과</a:t>
            </a:r>
            <a:r>
              <a:rPr lang="en-US" altLang="ko-KR" sz="2000" b="1" dirty="0">
                <a:solidFill>
                  <a:srgbClr val="FF0000"/>
                </a:solidFill>
              </a:rPr>
              <a:t>] </a:t>
            </a:r>
            <a:r>
              <a:rPr lang="ko-KR" altLang="en-US" sz="2000" dirty="0">
                <a:latin typeface="Calibri" panose="020F0502020204030204" pitchFamily="34" charset="0"/>
              </a:rPr>
              <a:t>에서 </a:t>
            </a:r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다중음악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dirty="0">
                <a:latin typeface="Calibri" panose="020F0502020204030204" pitchFamily="34" charset="0"/>
              </a:rPr>
              <a:t>선택 </a:t>
            </a:r>
            <a:endParaRPr lang="en-US" altLang="ko-KR" sz="2000" dirty="0">
              <a:latin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91F4FF-6F7C-43D1-9A89-9D33961D8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241" y="5480545"/>
            <a:ext cx="407556" cy="48397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B6593D-E74D-46DD-88DD-765841026C30}"/>
              </a:ext>
            </a:extLst>
          </p:cNvPr>
          <p:cNvSpPr/>
          <p:nvPr/>
        </p:nvSpPr>
        <p:spPr>
          <a:xfrm>
            <a:off x="2773055" y="6334935"/>
            <a:ext cx="832546" cy="266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CFF2890-37CE-4597-BFB1-C6D31F6CBD85}"/>
              </a:ext>
            </a:extLst>
          </p:cNvPr>
          <p:cNvGrpSpPr/>
          <p:nvPr/>
        </p:nvGrpSpPr>
        <p:grpSpPr>
          <a:xfrm>
            <a:off x="3212626" y="5748364"/>
            <a:ext cx="329213" cy="432308"/>
            <a:chOff x="1227262" y="2076015"/>
            <a:chExt cx="329213" cy="4323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648AE14-B344-4F2A-9610-BDE40D5D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B3BCD1-C848-4ECC-A83F-B5C9C2EF364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CA0911-EC81-4AC5-BE90-19D11F187252}"/>
              </a:ext>
            </a:extLst>
          </p:cNvPr>
          <p:cNvSpPr/>
          <p:nvPr/>
        </p:nvSpPr>
        <p:spPr>
          <a:xfrm>
            <a:off x="6470340" y="6334935"/>
            <a:ext cx="832546" cy="266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D1F51EA-1515-4CB7-809E-B8189A71C56B}"/>
              </a:ext>
            </a:extLst>
          </p:cNvPr>
          <p:cNvGrpSpPr/>
          <p:nvPr/>
        </p:nvGrpSpPr>
        <p:grpSpPr>
          <a:xfrm>
            <a:off x="6994454" y="6358425"/>
            <a:ext cx="329213" cy="432308"/>
            <a:chOff x="1227262" y="2076015"/>
            <a:chExt cx="329213" cy="43230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47BC264-AF56-4891-B2E8-DA5912DA0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5D943F-FE66-4838-BBAA-085FB6723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286F38-41E3-49C8-A9D3-E0A754D8884E}"/>
              </a:ext>
            </a:extLst>
          </p:cNvPr>
          <p:cNvGrpSpPr/>
          <p:nvPr/>
        </p:nvGrpSpPr>
        <p:grpSpPr>
          <a:xfrm>
            <a:off x="5128603" y="5826018"/>
            <a:ext cx="329213" cy="432308"/>
            <a:chOff x="1227262" y="2076015"/>
            <a:chExt cx="329213" cy="432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F8B1D26-97F7-441B-9915-32FA2EDC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7E32E-B81C-405E-A5C3-507133F8F7D0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CB9C360-14AB-43B9-A98F-962A483BD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446" y="1388948"/>
            <a:ext cx="465787" cy="49401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36986-D778-4609-9A89-F97A04A9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7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5E58F-D8D9-4B58-9469-FBEAC35D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60" y="2658167"/>
            <a:ext cx="2115439" cy="37607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273A64-467A-42D8-B327-E0F537067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26" y="2658167"/>
            <a:ext cx="2115440" cy="37607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2FD86-39E1-4F42-96C4-2484E389C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3" y="2658167"/>
            <a:ext cx="2115439" cy="37607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5D4325-BAD8-45D7-BF08-A547DD23D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259" y="2658167"/>
            <a:ext cx="2115439" cy="37607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배경 음악 설정하기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06FA3F03-6028-4BC2-A394-B80C11EC8B90}"/>
              </a:ext>
            </a:extLst>
          </p:cNvPr>
          <p:cNvSpPr txBox="1">
            <a:spLocks/>
          </p:cNvSpPr>
          <p:nvPr/>
        </p:nvSpPr>
        <p:spPr>
          <a:xfrm>
            <a:off x="296717" y="1278935"/>
            <a:ext cx="8847283" cy="11465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269875" indent="-269875">
              <a:buFont typeface="+mj-lt"/>
              <a:buAutoNum type="arabicPeriod" startAt="3"/>
            </a:pPr>
            <a:r>
              <a:rPr lang="en-US" altLang="ko-KR" sz="1800" kern="0" dirty="0">
                <a:solidFill>
                  <a:srgbClr val="FF0000"/>
                </a:solidFill>
              </a:rPr>
              <a:t>[</a:t>
            </a:r>
            <a:r>
              <a:rPr lang="ko-KR" altLang="en-US" sz="1800" kern="0" dirty="0">
                <a:solidFill>
                  <a:srgbClr val="FF0000"/>
                </a:solidFill>
              </a:rPr>
              <a:t>삭제</a:t>
            </a:r>
            <a:r>
              <a:rPr lang="en-US" altLang="ko-KR" sz="1800" kern="0" dirty="0">
                <a:solidFill>
                  <a:srgbClr val="FF0000"/>
                </a:solidFill>
              </a:rPr>
              <a:t>]</a:t>
            </a:r>
            <a:r>
              <a:rPr lang="ko-KR" altLang="en-US" sz="1800" kern="0" dirty="0"/>
              <a:t>를 선택하여 모든 음악을 지운다</a:t>
            </a:r>
            <a:r>
              <a:rPr lang="en-US" altLang="ko-KR" sz="1800" kern="0" dirty="0"/>
              <a:t>.   4. </a:t>
            </a:r>
            <a:r>
              <a:rPr lang="en-US" altLang="ko-KR" sz="1800" kern="0" dirty="0">
                <a:solidFill>
                  <a:srgbClr val="FF0000"/>
                </a:solidFill>
              </a:rPr>
              <a:t>[</a:t>
            </a:r>
            <a:r>
              <a:rPr lang="ko-KR" altLang="en-US" sz="1800" kern="0" dirty="0">
                <a:solidFill>
                  <a:srgbClr val="FF0000"/>
                </a:solidFill>
              </a:rPr>
              <a:t>추가</a:t>
            </a:r>
            <a:r>
              <a:rPr lang="en-US" altLang="ko-KR" sz="1800" kern="0" dirty="0">
                <a:solidFill>
                  <a:srgbClr val="FF0000"/>
                </a:solidFill>
              </a:rPr>
              <a:t>]</a:t>
            </a:r>
            <a:r>
              <a:rPr lang="ko-KR" altLang="en-US" sz="1800" kern="0" dirty="0"/>
              <a:t>를 선택하여 음악을 추가할 수 있다</a:t>
            </a:r>
            <a:r>
              <a:rPr lang="en-US" altLang="ko-KR" sz="1800" kern="0" dirty="0"/>
              <a:t>.</a:t>
            </a:r>
          </a:p>
          <a:p>
            <a:pPr>
              <a:buFont typeface="+mj-lt"/>
              <a:buAutoNum type="arabicPeriod" startAt="5"/>
            </a:pPr>
            <a:r>
              <a:rPr lang="en-US" altLang="ko-KR" sz="1800" kern="0" dirty="0">
                <a:solidFill>
                  <a:srgbClr val="FF0000"/>
                </a:solidFill>
              </a:rPr>
              <a:t>[</a:t>
            </a:r>
            <a:r>
              <a:rPr lang="ko-KR" altLang="en-US" sz="1800" kern="0" dirty="0">
                <a:solidFill>
                  <a:srgbClr val="FF0000"/>
                </a:solidFill>
              </a:rPr>
              <a:t>팝</a:t>
            </a:r>
            <a:r>
              <a:rPr lang="en-US" altLang="ko-KR" sz="1800" kern="0" dirty="0">
                <a:solidFill>
                  <a:srgbClr val="FF0000"/>
                </a:solidFill>
              </a:rPr>
              <a:t>]</a:t>
            </a:r>
            <a:r>
              <a:rPr lang="ko-KR" altLang="en-US" sz="1800" kern="0" dirty="0"/>
              <a:t>을 선택 한 후 원하는 음악을 들어보고 </a:t>
            </a:r>
            <a:r>
              <a:rPr lang="en-US" altLang="ko-KR" sz="1800" kern="0" dirty="0">
                <a:solidFill>
                  <a:srgbClr val="FF0000"/>
                </a:solidFill>
              </a:rPr>
              <a:t>[</a:t>
            </a:r>
            <a:r>
              <a:rPr lang="ko-KR" altLang="en-US" sz="1800" kern="0" dirty="0">
                <a:solidFill>
                  <a:srgbClr val="FF0000"/>
                </a:solidFill>
              </a:rPr>
              <a:t>추가</a:t>
            </a:r>
            <a:r>
              <a:rPr lang="en-US" altLang="ko-KR" sz="1800" kern="0" dirty="0">
                <a:solidFill>
                  <a:srgbClr val="FF0000"/>
                </a:solidFill>
              </a:rPr>
              <a:t>]</a:t>
            </a:r>
            <a:r>
              <a:rPr lang="ko-KR" altLang="en-US" sz="1800" kern="0" dirty="0"/>
              <a:t>를 선택한다</a:t>
            </a:r>
            <a:r>
              <a:rPr lang="en-US" altLang="ko-KR" sz="1800" kern="0" dirty="0"/>
              <a:t>.  </a:t>
            </a:r>
          </a:p>
          <a:p>
            <a:pPr marL="0" indent="0">
              <a:buNone/>
            </a:pPr>
            <a:r>
              <a:rPr lang="en-US" altLang="ko-KR" sz="1800" kern="0" dirty="0"/>
              <a:t>6. </a:t>
            </a:r>
            <a:r>
              <a:rPr lang="ko-KR" altLang="en-US" sz="1800" kern="0" dirty="0"/>
              <a:t>음악이 실행되는 것을 보면서 적당한 자리에서 </a:t>
            </a:r>
            <a:r>
              <a:rPr lang="en-US" altLang="ko-KR" sz="1800" kern="0" dirty="0">
                <a:solidFill>
                  <a:srgbClr val="FF0000"/>
                </a:solidFill>
              </a:rPr>
              <a:t>[</a:t>
            </a:r>
            <a:r>
              <a:rPr lang="ko-KR" altLang="en-US" sz="1800" kern="0" dirty="0" err="1">
                <a:solidFill>
                  <a:srgbClr val="FF0000"/>
                </a:solidFill>
              </a:rPr>
              <a:t>잘라내기</a:t>
            </a:r>
            <a:r>
              <a:rPr lang="ko-KR" altLang="en-US" sz="1800" kern="0" dirty="0">
                <a:solidFill>
                  <a:srgbClr val="FF0000"/>
                </a:solidFill>
              </a:rPr>
              <a:t> 종료</a:t>
            </a:r>
            <a:r>
              <a:rPr lang="en-US" altLang="ko-KR" sz="1800" kern="0" dirty="0">
                <a:solidFill>
                  <a:srgbClr val="FF0000"/>
                </a:solidFill>
              </a:rPr>
              <a:t>]</a:t>
            </a:r>
            <a:r>
              <a:rPr lang="ko-KR" altLang="en-US" sz="1800" kern="0" dirty="0"/>
              <a:t>를 선택한다</a:t>
            </a:r>
            <a:r>
              <a:rPr lang="en-US" altLang="ko-KR" sz="1800" kern="0" dirty="0"/>
              <a:t>. </a:t>
            </a:r>
            <a:br>
              <a:rPr lang="en-US" altLang="ko-KR" sz="1800" kern="0" dirty="0"/>
            </a:br>
            <a:r>
              <a:rPr lang="en-US" altLang="ko-KR" sz="1800" kern="0" dirty="0"/>
              <a:t>      </a:t>
            </a:r>
            <a:r>
              <a:rPr lang="en-US" altLang="ko-KR" sz="1800" kern="0" dirty="0">
                <a:sym typeface="Wingdings" panose="05000000000000000000" pitchFamily="2" charset="2"/>
              </a:rPr>
              <a:t> </a:t>
            </a:r>
            <a:r>
              <a:rPr lang="ko-KR" altLang="en-US" sz="1800" kern="0" dirty="0">
                <a:sym typeface="Wingdings" panose="05000000000000000000" pitchFamily="2" charset="2"/>
              </a:rPr>
              <a:t>음악이 채워진 부분은 붉은 색으로 덮인다</a:t>
            </a:r>
            <a:r>
              <a:rPr lang="en-US" altLang="ko-KR" sz="1800" kern="0" dirty="0">
                <a:sym typeface="Wingdings" panose="05000000000000000000" pitchFamily="2" charset="2"/>
              </a:rPr>
              <a:t>.</a:t>
            </a:r>
            <a:endParaRPr lang="ko-KR" altLang="en-US" sz="1800" kern="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CFF2890-37CE-4597-BFB1-C6D31F6CBD85}"/>
              </a:ext>
            </a:extLst>
          </p:cNvPr>
          <p:cNvGrpSpPr/>
          <p:nvPr/>
        </p:nvGrpSpPr>
        <p:grpSpPr>
          <a:xfrm>
            <a:off x="1335210" y="5986640"/>
            <a:ext cx="329213" cy="432308"/>
            <a:chOff x="1227262" y="2076015"/>
            <a:chExt cx="329213" cy="4323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648AE14-B344-4F2A-9610-BDE40D5D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B3BCD1-C848-4ECC-A83F-B5C9C2EF364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012149-8E05-4512-AA48-28818F6E8555}"/>
              </a:ext>
            </a:extLst>
          </p:cNvPr>
          <p:cNvGrpSpPr/>
          <p:nvPr/>
        </p:nvGrpSpPr>
        <p:grpSpPr>
          <a:xfrm>
            <a:off x="3507846" y="5986640"/>
            <a:ext cx="329213" cy="432308"/>
            <a:chOff x="1227262" y="2076015"/>
            <a:chExt cx="329213" cy="4323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3983F8-4D34-450E-A62F-1CF2290C6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25BD3D-04D8-4692-8E98-442E7D5A3B09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4ACFB5-3E50-4C6B-94B6-0872425B64AA}"/>
              </a:ext>
            </a:extLst>
          </p:cNvPr>
          <p:cNvGrpSpPr/>
          <p:nvPr/>
        </p:nvGrpSpPr>
        <p:grpSpPr>
          <a:xfrm>
            <a:off x="6421820" y="3936459"/>
            <a:ext cx="329213" cy="432308"/>
            <a:chOff x="1227262" y="2076015"/>
            <a:chExt cx="329213" cy="43230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B70E64-7295-4B4C-86A6-374238C6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858857-FC50-46F3-893E-F53F3BDB2934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8562B73-84BE-4401-B7CC-C8F38619FB2E}"/>
              </a:ext>
            </a:extLst>
          </p:cNvPr>
          <p:cNvGrpSpPr/>
          <p:nvPr/>
        </p:nvGrpSpPr>
        <p:grpSpPr>
          <a:xfrm>
            <a:off x="7903978" y="6037566"/>
            <a:ext cx="329213" cy="432308"/>
            <a:chOff x="1227262" y="2076015"/>
            <a:chExt cx="329213" cy="43230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75A2736-78BD-4101-9BB9-DCC02B66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0D9D3B-8B0B-43B3-9717-3E1F83443CAE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  <a:endParaRPr lang="ko-KR" altLang="en-US" sz="12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2764E6-BD6E-4A94-BA12-7DAEF022366C}"/>
              </a:ext>
            </a:extLst>
          </p:cNvPr>
          <p:cNvSpPr txBox="1"/>
          <p:nvPr/>
        </p:nvSpPr>
        <p:spPr>
          <a:xfrm>
            <a:off x="7183530" y="6457452"/>
            <a:ext cx="1433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잘라내기</a:t>
            </a:r>
            <a:r>
              <a:rPr lang="ko-KR" altLang="en-US" dirty="0"/>
              <a:t> 종료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03F5D-FD03-496E-83A9-5177DB8CD6C7}"/>
              </a:ext>
            </a:extLst>
          </p:cNvPr>
          <p:cNvSpPr txBox="1"/>
          <p:nvPr/>
        </p:nvSpPr>
        <p:spPr>
          <a:xfrm>
            <a:off x="7119471" y="5048786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dirty="0">
                <a:solidFill>
                  <a:schemeClr val="bg1"/>
                </a:solidFill>
              </a:rPr>
              <a:t>음악 진행을 보다가</a:t>
            </a:r>
            <a:r>
              <a:rPr lang="en-US" altLang="ko-KR" sz="1200" i="1" dirty="0">
                <a:solidFill>
                  <a:schemeClr val="bg1"/>
                </a:solidFill>
              </a:rPr>
              <a:t>…</a:t>
            </a:r>
            <a:endParaRPr lang="ko-KR" altLang="en-US" sz="1200" i="1" dirty="0">
              <a:solidFill>
                <a:schemeClr val="bg1"/>
              </a:solidFill>
            </a:endParaRP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DC85A341-2132-491C-8DDF-69581B3598BF}"/>
              </a:ext>
            </a:extLst>
          </p:cNvPr>
          <p:cNvSpPr/>
          <p:nvPr/>
        </p:nvSpPr>
        <p:spPr>
          <a:xfrm>
            <a:off x="46074" y="1388971"/>
            <a:ext cx="319437" cy="1009112"/>
          </a:xfrm>
          <a:prstGeom prst="leftBrace">
            <a:avLst>
              <a:gd name="adj1" fmla="val 789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8E518E21-68F6-40F8-A6E2-ADC9A7DAB5CB}"/>
              </a:ext>
            </a:extLst>
          </p:cNvPr>
          <p:cNvSpPr/>
          <p:nvPr/>
        </p:nvSpPr>
        <p:spPr>
          <a:xfrm flipH="1">
            <a:off x="8778489" y="1347660"/>
            <a:ext cx="319437" cy="1009112"/>
          </a:xfrm>
          <a:prstGeom prst="leftBrace">
            <a:avLst>
              <a:gd name="adj1" fmla="val 789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845428-1A24-4FFF-B0BC-86F7AADE67AE}"/>
              </a:ext>
            </a:extLst>
          </p:cNvPr>
          <p:cNvSpPr txBox="1"/>
          <p:nvPr/>
        </p:nvSpPr>
        <p:spPr>
          <a:xfrm>
            <a:off x="4648637" y="4649642"/>
            <a:ext cx="2098067" cy="7386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/>
              <a:t>슬라이드바를 조절하면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   </a:t>
            </a:r>
            <a:r>
              <a:rPr lang="ko-KR" altLang="en-US" b="1" dirty="0"/>
              <a:t>임의의 특정 구간을 추가할 수 있음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EC40CF-093B-4BA6-A4A0-273118E2C58A}"/>
              </a:ext>
            </a:extLst>
          </p:cNvPr>
          <p:cNvSpPr/>
          <p:nvPr/>
        </p:nvSpPr>
        <p:spPr>
          <a:xfrm>
            <a:off x="4911607" y="3793516"/>
            <a:ext cx="936474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Sidewalk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E07C9-283D-4DF7-A6C5-6BC541EE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24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D192931-5B75-41BD-8129-718D9ED9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54" y="2629593"/>
            <a:ext cx="2112317" cy="37552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F98C69-B998-4FB0-A21D-CDDFEC4BA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326" y="2636453"/>
            <a:ext cx="2089708" cy="37150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2C5AC3-1E32-4B6E-9A1B-C02AAD880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066" y="2629592"/>
            <a:ext cx="2112317" cy="3755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095A3C-6651-46FB-A8E2-09A14514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82" y="2629592"/>
            <a:ext cx="2112317" cy="37552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배경 음악 설정하기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06FA3F03-6028-4BC2-A394-B80C11EC8B90}"/>
              </a:ext>
            </a:extLst>
          </p:cNvPr>
          <p:cNvSpPr txBox="1">
            <a:spLocks/>
          </p:cNvSpPr>
          <p:nvPr/>
        </p:nvSpPr>
        <p:spPr>
          <a:xfrm>
            <a:off x="220517" y="1278935"/>
            <a:ext cx="9037783" cy="13173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800" kern="0" dirty="0">
                <a:solidFill>
                  <a:schemeClr val="tx1"/>
                </a:solidFill>
              </a:rPr>
              <a:t>7. </a:t>
            </a:r>
            <a:r>
              <a:rPr lang="ko-KR" altLang="en-US" sz="1800" kern="0" dirty="0">
                <a:solidFill>
                  <a:schemeClr val="tx1"/>
                </a:solidFill>
              </a:rPr>
              <a:t>이어서 음악을 추가하기위해 </a:t>
            </a:r>
            <a:r>
              <a:rPr lang="en-US" altLang="ko-KR" sz="1800" kern="0" dirty="0">
                <a:solidFill>
                  <a:srgbClr val="FF0000"/>
                </a:solidFill>
              </a:rPr>
              <a:t>[</a:t>
            </a:r>
            <a:r>
              <a:rPr lang="ko-KR" altLang="en-US" sz="1800" kern="0" dirty="0">
                <a:solidFill>
                  <a:srgbClr val="FF0000"/>
                </a:solidFill>
              </a:rPr>
              <a:t>추가</a:t>
            </a:r>
            <a:r>
              <a:rPr lang="en-US" altLang="ko-KR" sz="1800" kern="0" dirty="0">
                <a:solidFill>
                  <a:srgbClr val="FF0000"/>
                </a:solidFill>
              </a:rPr>
              <a:t>]</a:t>
            </a:r>
            <a:r>
              <a:rPr lang="ko-KR" altLang="en-US" sz="1800" kern="0" dirty="0"/>
              <a:t>를 선택하여 음악을 선택한다</a:t>
            </a:r>
            <a:r>
              <a:rPr lang="en-US" altLang="ko-KR" sz="1800" kern="0" dirty="0"/>
              <a:t>. </a:t>
            </a:r>
            <a:br>
              <a:rPr lang="en-US" altLang="ko-KR" sz="1800" kern="0" dirty="0"/>
            </a:br>
            <a:r>
              <a:rPr lang="en-US" altLang="ko-KR" sz="1800" kern="0" dirty="0"/>
              <a:t>8. </a:t>
            </a:r>
            <a:r>
              <a:rPr lang="ko-KR" altLang="en-US" sz="1800" kern="0" dirty="0"/>
              <a:t>선택한 음악을 </a:t>
            </a:r>
            <a:r>
              <a:rPr lang="en-US" altLang="ko-KR" sz="1800" kern="0" dirty="0"/>
              <a:t>[</a:t>
            </a:r>
            <a:r>
              <a:rPr lang="ko-KR" altLang="en-US" sz="1800" kern="0" dirty="0"/>
              <a:t>추가</a:t>
            </a:r>
            <a:r>
              <a:rPr lang="en-US" altLang="ko-KR" sz="1800" kern="0" dirty="0"/>
              <a:t>]</a:t>
            </a:r>
            <a:r>
              <a:rPr lang="ko-KR" altLang="en-US" sz="1800" kern="0" dirty="0"/>
              <a:t>하고</a:t>
            </a:r>
            <a:r>
              <a:rPr lang="en-US" altLang="ko-KR" sz="1800" kern="0" dirty="0"/>
              <a:t>,  9. </a:t>
            </a:r>
            <a:r>
              <a:rPr lang="ko-KR" altLang="en-US" sz="1800" kern="0" dirty="0"/>
              <a:t>진행되는 것을 보다가 </a:t>
            </a:r>
            <a:r>
              <a:rPr lang="en-US" altLang="ko-KR" sz="1800" kern="0" dirty="0">
                <a:solidFill>
                  <a:srgbClr val="FF0000"/>
                </a:solidFill>
              </a:rPr>
              <a:t>[</a:t>
            </a:r>
            <a:r>
              <a:rPr lang="ko-KR" altLang="en-US" sz="1800" kern="0" dirty="0" err="1">
                <a:solidFill>
                  <a:srgbClr val="FF0000"/>
                </a:solidFill>
              </a:rPr>
              <a:t>잘라내기</a:t>
            </a:r>
            <a:r>
              <a:rPr lang="ko-KR" altLang="en-US" sz="1800" kern="0" dirty="0">
                <a:solidFill>
                  <a:srgbClr val="FF0000"/>
                </a:solidFill>
              </a:rPr>
              <a:t> 종료</a:t>
            </a:r>
            <a:r>
              <a:rPr lang="en-US" altLang="ko-KR" sz="1800" kern="0" dirty="0">
                <a:solidFill>
                  <a:srgbClr val="FF0000"/>
                </a:solidFill>
              </a:rPr>
              <a:t>]</a:t>
            </a:r>
            <a:r>
              <a:rPr lang="ko-KR" altLang="en-US" sz="1800" kern="0" dirty="0"/>
              <a:t>를 선택한다</a:t>
            </a:r>
            <a:r>
              <a:rPr lang="en-US" altLang="ko-KR" sz="1800" kern="0" dirty="0"/>
              <a:t>. </a:t>
            </a:r>
            <a:endParaRPr lang="ko-KR" altLang="en-US" sz="1800" kern="0" dirty="0"/>
          </a:p>
          <a:p>
            <a:pPr marL="0" indent="0">
              <a:buNone/>
            </a:pPr>
            <a:r>
              <a:rPr lang="en-US" altLang="ko-KR" sz="1800" kern="0" dirty="0">
                <a:solidFill>
                  <a:schemeClr val="tx1"/>
                </a:solidFill>
              </a:rPr>
              <a:t>10. </a:t>
            </a:r>
            <a:r>
              <a:rPr lang="ko-KR" altLang="en-US" sz="1800" kern="0" dirty="0">
                <a:solidFill>
                  <a:schemeClr val="tx1"/>
                </a:solidFill>
              </a:rPr>
              <a:t>재생구간 오른쪽  부분을 </a:t>
            </a:r>
            <a:r>
              <a:rPr lang="en-US" altLang="ko-KR" sz="1800" kern="0" dirty="0">
                <a:solidFill>
                  <a:schemeClr val="tx1"/>
                </a:solidFill>
              </a:rPr>
              <a:t>“</a:t>
            </a:r>
            <a:r>
              <a:rPr lang="ko-KR" altLang="en-US" sz="1800" kern="0" dirty="0">
                <a:solidFill>
                  <a:schemeClr val="tx1"/>
                </a:solidFill>
              </a:rPr>
              <a:t>좌우로</a:t>
            </a:r>
            <a:r>
              <a:rPr lang="en-US" altLang="ko-KR" sz="1800" kern="0" dirty="0">
                <a:solidFill>
                  <a:schemeClr val="tx1"/>
                </a:solidFill>
              </a:rPr>
              <a:t> </a:t>
            </a:r>
            <a:r>
              <a:rPr lang="ko-KR" altLang="en-US" sz="1800" kern="0" dirty="0">
                <a:solidFill>
                  <a:schemeClr val="tx1"/>
                </a:solidFill>
              </a:rPr>
              <a:t>드래그</a:t>
            </a:r>
            <a:r>
              <a:rPr lang="en-US" altLang="ko-KR" sz="1800" kern="0" dirty="0">
                <a:solidFill>
                  <a:schemeClr val="tx1"/>
                </a:solidFill>
              </a:rPr>
              <a:t>”</a:t>
            </a:r>
            <a:r>
              <a:rPr lang="ko-KR" altLang="en-US" sz="1800" kern="0" dirty="0">
                <a:solidFill>
                  <a:schemeClr val="tx1"/>
                </a:solidFill>
              </a:rPr>
              <a:t>하여 </a:t>
            </a:r>
            <a:r>
              <a:rPr lang="en-US" altLang="ko-KR" sz="1800" kern="0" dirty="0">
                <a:solidFill>
                  <a:schemeClr val="tx1"/>
                </a:solidFill>
              </a:rPr>
              <a:t>“</a:t>
            </a:r>
            <a:r>
              <a:rPr lang="ko-KR" altLang="en-US" sz="1800" kern="0" dirty="0">
                <a:solidFill>
                  <a:schemeClr val="tx1"/>
                </a:solidFill>
              </a:rPr>
              <a:t>앞부분의 음악의 영역을 조절</a:t>
            </a:r>
            <a:r>
              <a:rPr lang="en-US" altLang="ko-KR" sz="1800" kern="0" dirty="0">
                <a:solidFill>
                  <a:schemeClr val="tx1"/>
                </a:solidFill>
              </a:rPr>
              <a:t>”</a:t>
            </a:r>
            <a:r>
              <a:rPr lang="ko-KR" altLang="en-US" sz="1800" kern="0" dirty="0">
                <a:solidFill>
                  <a:schemeClr val="tx1"/>
                </a:solidFill>
              </a:rPr>
              <a:t>하거나 </a:t>
            </a:r>
            <a:r>
              <a:rPr lang="en-US" altLang="ko-KR" sz="1800" kern="0" dirty="0">
                <a:solidFill>
                  <a:schemeClr val="tx1"/>
                </a:solidFill>
              </a:rPr>
              <a:t/>
            </a:r>
            <a:br>
              <a:rPr lang="en-US" altLang="ko-KR" sz="1800" kern="0" dirty="0">
                <a:solidFill>
                  <a:schemeClr val="tx1"/>
                </a:solidFill>
              </a:rPr>
            </a:br>
            <a:r>
              <a:rPr lang="en-US" altLang="ko-KR" sz="1800" kern="0" dirty="0">
                <a:solidFill>
                  <a:schemeClr val="tx1"/>
                </a:solidFill>
              </a:rPr>
              <a:t>     “</a:t>
            </a:r>
            <a:r>
              <a:rPr lang="ko-KR" altLang="en-US" sz="1800" kern="0" dirty="0">
                <a:solidFill>
                  <a:schemeClr val="tx1"/>
                </a:solidFill>
              </a:rPr>
              <a:t>삭제</a:t>
            </a:r>
            <a:r>
              <a:rPr lang="en-US" altLang="ko-KR" sz="1800" kern="0" dirty="0">
                <a:solidFill>
                  <a:schemeClr val="tx1"/>
                </a:solidFill>
              </a:rPr>
              <a:t>”</a:t>
            </a:r>
            <a:r>
              <a:rPr lang="ko-KR" altLang="en-US" sz="1800" kern="0" dirty="0">
                <a:solidFill>
                  <a:schemeClr val="tx1"/>
                </a:solidFill>
              </a:rPr>
              <a:t>할 수 있다</a:t>
            </a:r>
            <a:r>
              <a:rPr lang="en-US" altLang="ko-KR" sz="1800" kern="0" dirty="0">
                <a:solidFill>
                  <a:schemeClr val="tx1"/>
                </a:solidFill>
              </a:rPr>
              <a:t>. </a:t>
            </a:r>
            <a:endParaRPr lang="ko-KR" altLang="en-US" sz="1800" kern="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CFF2890-37CE-4597-BFB1-C6D31F6CBD85}"/>
              </a:ext>
            </a:extLst>
          </p:cNvPr>
          <p:cNvGrpSpPr/>
          <p:nvPr/>
        </p:nvGrpSpPr>
        <p:grpSpPr>
          <a:xfrm>
            <a:off x="1335210" y="5958065"/>
            <a:ext cx="329213" cy="432308"/>
            <a:chOff x="1227262" y="2076015"/>
            <a:chExt cx="329213" cy="4323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648AE14-B344-4F2A-9610-BDE40D5D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B3BCD1-C848-4ECC-A83F-B5C9C2EF364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7</a:t>
              </a:r>
              <a:endParaRPr lang="ko-KR" altLang="en-US" sz="12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012149-8E05-4512-AA48-28818F6E8555}"/>
              </a:ext>
            </a:extLst>
          </p:cNvPr>
          <p:cNvGrpSpPr/>
          <p:nvPr/>
        </p:nvGrpSpPr>
        <p:grpSpPr>
          <a:xfrm>
            <a:off x="4270575" y="3486521"/>
            <a:ext cx="329213" cy="432308"/>
            <a:chOff x="1227262" y="2076015"/>
            <a:chExt cx="329213" cy="4323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3983F8-4D34-450E-A62F-1CF2290C6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25BD3D-04D8-4692-8E98-442E7D5A3B09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8</a:t>
              </a:r>
              <a:endParaRPr lang="ko-KR" altLang="en-US" sz="12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4ACFB5-3E50-4C6B-94B6-0872425B64AA}"/>
              </a:ext>
            </a:extLst>
          </p:cNvPr>
          <p:cNvGrpSpPr/>
          <p:nvPr/>
        </p:nvGrpSpPr>
        <p:grpSpPr>
          <a:xfrm>
            <a:off x="5664315" y="5958065"/>
            <a:ext cx="329213" cy="432308"/>
            <a:chOff x="1227262" y="2076015"/>
            <a:chExt cx="329213" cy="43230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B70E64-7295-4B4C-86A6-374238C6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858857-FC50-46F3-893E-F53F3BDB2934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9</a:t>
              </a:r>
              <a:endParaRPr lang="ko-KR" altLang="en-US" sz="1200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F803F5D-FD03-496E-83A9-5177DB8CD6C7}"/>
              </a:ext>
            </a:extLst>
          </p:cNvPr>
          <p:cNvSpPr txBox="1"/>
          <p:nvPr/>
        </p:nvSpPr>
        <p:spPr>
          <a:xfrm>
            <a:off x="4851432" y="4924791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dirty="0">
                <a:solidFill>
                  <a:schemeClr val="bg1"/>
                </a:solidFill>
              </a:rPr>
              <a:t>음악 진행을 보다가</a:t>
            </a:r>
            <a:r>
              <a:rPr lang="en-US" altLang="ko-KR" sz="1200" i="1" dirty="0">
                <a:solidFill>
                  <a:schemeClr val="bg1"/>
                </a:solidFill>
              </a:rPr>
              <a:t>…</a:t>
            </a:r>
            <a:endParaRPr lang="ko-KR" altLang="en-US" sz="1200" i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EC40CF-093B-4BA6-A4A0-273118E2C58A}"/>
              </a:ext>
            </a:extLst>
          </p:cNvPr>
          <p:cNvSpPr/>
          <p:nvPr/>
        </p:nvSpPr>
        <p:spPr>
          <a:xfrm>
            <a:off x="2683852" y="3332632"/>
            <a:ext cx="776175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Wheels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845428-1A24-4FFF-B0BC-86F7AADE67AE}"/>
              </a:ext>
            </a:extLst>
          </p:cNvPr>
          <p:cNvSpPr txBox="1"/>
          <p:nvPr/>
        </p:nvSpPr>
        <p:spPr>
          <a:xfrm>
            <a:off x="2481110" y="4201692"/>
            <a:ext cx="1943016" cy="307777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/>
              <a:t>원하는 음악구간 </a:t>
            </a:r>
            <a:r>
              <a:rPr lang="ko-KR" altLang="en-US" b="1" dirty="0"/>
              <a:t>조정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85EF85-0841-4B1F-9C28-989CA67696A3}"/>
              </a:ext>
            </a:extLst>
          </p:cNvPr>
          <p:cNvCxnSpPr>
            <a:cxnSpLocks/>
          </p:cNvCxnSpPr>
          <p:nvPr/>
        </p:nvCxnSpPr>
        <p:spPr>
          <a:xfrm>
            <a:off x="8001000" y="5655265"/>
            <a:ext cx="777489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 w="med" len="med"/>
            <a:tailEnd type="triangl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9AE3D2-E46C-4863-A892-0428623395AF}"/>
              </a:ext>
            </a:extLst>
          </p:cNvPr>
          <p:cNvSpPr/>
          <p:nvPr/>
        </p:nvSpPr>
        <p:spPr>
          <a:xfrm>
            <a:off x="6924675" y="5495925"/>
            <a:ext cx="2042995" cy="300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8562B73-84BE-4401-B7CC-C8F38619FB2E}"/>
              </a:ext>
            </a:extLst>
          </p:cNvPr>
          <p:cNvGrpSpPr/>
          <p:nvPr/>
        </p:nvGrpSpPr>
        <p:grpSpPr>
          <a:xfrm>
            <a:off x="8266256" y="5641155"/>
            <a:ext cx="341007" cy="432308"/>
            <a:chOff x="1227262" y="2076015"/>
            <a:chExt cx="341007" cy="43230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75A2736-78BD-4101-9BB9-DCC02B66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0D9D3B-8B0B-43B3-9717-3E1F83443CAE}"/>
                </a:ext>
              </a:extLst>
            </p:cNvPr>
            <p:cNvSpPr txBox="1"/>
            <p:nvPr/>
          </p:nvSpPr>
          <p:spPr>
            <a:xfrm>
              <a:off x="1242539" y="2231324"/>
              <a:ext cx="325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spc="-150" dirty="0"/>
                <a:t>10</a:t>
              </a:r>
              <a:endParaRPr lang="ko-KR" altLang="en-US" sz="1200" b="1" spc="-150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C5729B-01FD-4056-BEF0-A6E4D2736408}"/>
              </a:ext>
            </a:extLst>
          </p:cNvPr>
          <p:cNvSpPr/>
          <p:nvPr/>
        </p:nvSpPr>
        <p:spPr>
          <a:xfrm>
            <a:off x="7874172" y="5510660"/>
            <a:ext cx="144000" cy="36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03A552DD-62E6-4A3E-A385-EAF61B7D0903}"/>
              </a:ext>
            </a:extLst>
          </p:cNvPr>
          <p:cNvSpPr/>
          <p:nvPr/>
        </p:nvSpPr>
        <p:spPr>
          <a:xfrm rot="10800000">
            <a:off x="7538606" y="5520239"/>
            <a:ext cx="323850" cy="286098"/>
          </a:xfrm>
          <a:prstGeom prst="rightArrow">
            <a:avLst/>
          </a:prstGeom>
          <a:solidFill>
            <a:schemeClr val="accent5">
              <a:lumMod val="9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E6484-8DC9-4805-8150-2F9750E4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8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33F35506-AFC9-4BD2-9E13-057FC65F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71" y="2639881"/>
            <a:ext cx="2089708" cy="371503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572D637-77C1-4CA7-9F83-EA07DF9A7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016" y="2636453"/>
            <a:ext cx="2093566" cy="37218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B74CEB-A536-440A-B05E-E8F0CA546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81" y="2629592"/>
            <a:ext cx="2093567" cy="37218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C295BF-892B-44AB-B65B-C9DC10D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배경 음악 설정하기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06FA3F03-6028-4BC2-A394-B80C11EC8B90}"/>
              </a:ext>
            </a:extLst>
          </p:cNvPr>
          <p:cNvSpPr txBox="1">
            <a:spLocks/>
          </p:cNvSpPr>
          <p:nvPr/>
        </p:nvSpPr>
        <p:spPr>
          <a:xfrm>
            <a:off x="296717" y="1278935"/>
            <a:ext cx="8847283" cy="11465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800" kern="0" dirty="0">
                <a:solidFill>
                  <a:schemeClr val="tx1"/>
                </a:solidFill>
              </a:rPr>
              <a:t>11. </a:t>
            </a:r>
            <a:r>
              <a:rPr lang="ko-KR" altLang="en-US" sz="1800" kern="0" dirty="0">
                <a:solidFill>
                  <a:schemeClr val="tx1"/>
                </a:solidFill>
              </a:rPr>
              <a:t>오른쪽 음악이 없는 부분으로 살짝 밀면 </a:t>
            </a:r>
            <a:r>
              <a:rPr lang="en-US" altLang="ko-KR" sz="1800" kern="0" dirty="0">
                <a:solidFill>
                  <a:srgbClr val="FF0000"/>
                </a:solidFill>
              </a:rPr>
              <a:t>[</a:t>
            </a:r>
            <a:r>
              <a:rPr lang="ko-KR" altLang="en-US" sz="1800" kern="0" dirty="0">
                <a:solidFill>
                  <a:srgbClr val="FF0000"/>
                </a:solidFill>
              </a:rPr>
              <a:t>추가</a:t>
            </a:r>
            <a:r>
              <a:rPr lang="en-US" altLang="ko-KR" sz="1800" kern="0" dirty="0">
                <a:solidFill>
                  <a:srgbClr val="FF0000"/>
                </a:solidFill>
              </a:rPr>
              <a:t>]</a:t>
            </a:r>
            <a:r>
              <a:rPr lang="ko-KR" altLang="en-US" sz="1800" kern="0" dirty="0"/>
              <a:t>를 버튼이 나타난다</a:t>
            </a:r>
            <a:r>
              <a:rPr lang="en-US" altLang="ko-KR" sz="1800" kern="0" dirty="0"/>
              <a:t>. </a:t>
            </a:r>
            <a:br>
              <a:rPr lang="en-US" altLang="ko-KR" sz="1800" kern="0" dirty="0"/>
            </a:br>
            <a:r>
              <a:rPr lang="en-US" altLang="ko-KR" sz="1800" kern="0" dirty="0"/>
              <a:t>12. </a:t>
            </a:r>
            <a:r>
              <a:rPr lang="ko-KR" altLang="en-US" sz="1800" kern="0" dirty="0"/>
              <a:t>선택한 음악을 </a:t>
            </a:r>
            <a:r>
              <a:rPr lang="en-US" altLang="ko-KR" sz="1800" kern="0" dirty="0"/>
              <a:t>[</a:t>
            </a:r>
            <a:r>
              <a:rPr lang="ko-KR" altLang="en-US" sz="1800" kern="0" dirty="0"/>
              <a:t>추가</a:t>
            </a:r>
            <a:r>
              <a:rPr lang="en-US" altLang="ko-KR" sz="1800" kern="0" dirty="0"/>
              <a:t>]</a:t>
            </a:r>
            <a:r>
              <a:rPr lang="ko-KR" altLang="en-US" sz="1800" kern="0" dirty="0"/>
              <a:t>하고</a:t>
            </a:r>
            <a:r>
              <a:rPr lang="en-US" altLang="ko-KR" sz="1800" kern="0" dirty="0"/>
              <a:t>,  13. </a:t>
            </a:r>
            <a:r>
              <a:rPr lang="ko-KR" altLang="en-US" sz="1800" kern="0" dirty="0"/>
              <a:t>끝까지 진행하면 </a:t>
            </a:r>
            <a:r>
              <a:rPr lang="en-US" altLang="ko-KR" sz="1800" kern="0" dirty="0">
                <a:solidFill>
                  <a:srgbClr val="FF0000"/>
                </a:solidFill>
              </a:rPr>
              <a:t>[</a:t>
            </a:r>
            <a:r>
              <a:rPr lang="ko-KR" altLang="en-US" sz="1800" kern="0" dirty="0" err="1">
                <a:solidFill>
                  <a:srgbClr val="FF0000"/>
                </a:solidFill>
              </a:rPr>
              <a:t>잘라내기</a:t>
            </a:r>
            <a:r>
              <a:rPr lang="ko-KR" altLang="en-US" sz="1800" kern="0" dirty="0">
                <a:solidFill>
                  <a:srgbClr val="FF0000"/>
                </a:solidFill>
              </a:rPr>
              <a:t> 종료</a:t>
            </a:r>
            <a:r>
              <a:rPr lang="en-US" altLang="ko-KR" sz="1800" kern="0" dirty="0">
                <a:solidFill>
                  <a:srgbClr val="FF0000"/>
                </a:solidFill>
              </a:rPr>
              <a:t>]</a:t>
            </a:r>
            <a:r>
              <a:rPr lang="ko-KR" altLang="en-US" sz="1800" kern="0" dirty="0"/>
              <a:t>를 선택한다</a:t>
            </a:r>
            <a:r>
              <a:rPr lang="en-US" altLang="ko-KR" sz="1800" kern="0" dirty="0"/>
              <a:t>. </a:t>
            </a:r>
          </a:p>
          <a:p>
            <a:pPr marL="0" indent="0">
              <a:buNone/>
            </a:pPr>
            <a:r>
              <a:rPr lang="en-US" altLang="ko-KR" sz="1800" kern="0" dirty="0"/>
              <a:t>14. </a:t>
            </a:r>
            <a:r>
              <a:rPr lang="ko-KR" altLang="en-US" sz="1800" kern="0" dirty="0"/>
              <a:t>하단의      를 터치하면</a:t>
            </a:r>
            <a:r>
              <a:rPr lang="en-US" altLang="ko-KR" sz="1800" kern="0" dirty="0"/>
              <a:t>, [</a:t>
            </a:r>
            <a:r>
              <a:rPr lang="ko-KR" altLang="en-US" sz="1800" kern="0" dirty="0"/>
              <a:t>다중 음악</a:t>
            </a:r>
            <a:r>
              <a:rPr lang="en-US" altLang="ko-KR" sz="1800" kern="0" dirty="0"/>
              <a:t>]</a:t>
            </a:r>
            <a:r>
              <a:rPr lang="ko-KR" altLang="en-US" sz="1800" kern="0" dirty="0"/>
              <a:t>에서 종료한다</a:t>
            </a:r>
            <a:r>
              <a:rPr lang="en-US" altLang="ko-KR" sz="1800" kern="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03F5D-FD03-496E-83A9-5177DB8CD6C7}"/>
              </a:ext>
            </a:extLst>
          </p:cNvPr>
          <p:cNvSpPr txBox="1"/>
          <p:nvPr/>
        </p:nvSpPr>
        <p:spPr>
          <a:xfrm>
            <a:off x="4851432" y="4924791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dirty="0">
                <a:solidFill>
                  <a:schemeClr val="bg1"/>
                </a:solidFill>
              </a:rPr>
              <a:t>음악 진행을 보다가</a:t>
            </a:r>
            <a:r>
              <a:rPr lang="en-US" altLang="ko-KR" sz="1200" i="1" dirty="0">
                <a:solidFill>
                  <a:schemeClr val="bg1"/>
                </a:solidFill>
              </a:rPr>
              <a:t>…</a:t>
            </a:r>
            <a:endParaRPr lang="ko-KR" altLang="en-US" sz="1200" i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EC40CF-093B-4BA6-A4A0-273118E2C58A}"/>
              </a:ext>
            </a:extLst>
          </p:cNvPr>
          <p:cNvSpPr/>
          <p:nvPr/>
        </p:nvSpPr>
        <p:spPr>
          <a:xfrm>
            <a:off x="2612988" y="5104670"/>
            <a:ext cx="813043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Cat_life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845428-1A24-4FFF-B0BC-86F7AADE67AE}"/>
              </a:ext>
            </a:extLst>
          </p:cNvPr>
          <p:cNvSpPr txBox="1"/>
          <p:nvPr/>
        </p:nvSpPr>
        <p:spPr>
          <a:xfrm>
            <a:off x="2517959" y="6038452"/>
            <a:ext cx="1943016" cy="307777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/>
              <a:t>원하는 음악구간 </a:t>
            </a:r>
            <a:r>
              <a:rPr lang="ko-KR" altLang="en-US" b="1" dirty="0"/>
              <a:t>조정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8562B73-84BE-4401-B7CC-C8F38619FB2E}"/>
              </a:ext>
            </a:extLst>
          </p:cNvPr>
          <p:cNvGrpSpPr/>
          <p:nvPr/>
        </p:nvGrpSpPr>
        <p:grpSpPr>
          <a:xfrm>
            <a:off x="1350078" y="5953078"/>
            <a:ext cx="331482" cy="426757"/>
            <a:chOff x="1227262" y="2076015"/>
            <a:chExt cx="331482" cy="42675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75A2736-78BD-4101-9BB9-DCC02B66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0D9D3B-8B0B-43B3-9717-3E1F83443CAE}"/>
                </a:ext>
              </a:extLst>
            </p:cNvPr>
            <p:cNvSpPr txBox="1"/>
            <p:nvPr/>
          </p:nvSpPr>
          <p:spPr>
            <a:xfrm>
              <a:off x="1233014" y="2221799"/>
              <a:ext cx="325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11</a:t>
              </a:r>
              <a:endParaRPr lang="ko-KR" altLang="en-US" sz="1200" b="1" spc="-15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BE11170-68FD-4C16-8145-811D99C7CAFA}"/>
              </a:ext>
            </a:extLst>
          </p:cNvPr>
          <p:cNvGrpSpPr/>
          <p:nvPr/>
        </p:nvGrpSpPr>
        <p:grpSpPr>
          <a:xfrm>
            <a:off x="4210561" y="5268083"/>
            <a:ext cx="331482" cy="426757"/>
            <a:chOff x="1227262" y="2076015"/>
            <a:chExt cx="331482" cy="42675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76D2AC8-9A2A-4458-A7B5-DCAF848E0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5B9FB8-AA41-48D3-86FF-1CD481A6BA62}"/>
                </a:ext>
              </a:extLst>
            </p:cNvPr>
            <p:cNvSpPr txBox="1"/>
            <p:nvPr/>
          </p:nvSpPr>
          <p:spPr>
            <a:xfrm>
              <a:off x="1233014" y="2221799"/>
              <a:ext cx="325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12</a:t>
              </a:r>
              <a:endParaRPr lang="ko-KR" altLang="en-US" sz="1200" b="1" spc="-15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F9BAFED-B8C2-4AC9-82E4-AC5E4AF91EB6}"/>
              </a:ext>
            </a:extLst>
          </p:cNvPr>
          <p:cNvGrpSpPr/>
          <p:nvPr/>
        </p:nvGrpSpPr>
        <p:grpSpPr>
          <a:xfrm>
            <a:off x="5710768" y="5936431"/>
            <a:ext cx="331482" cy="426757"/>
            <a:chOff x="1227262" y="2076015"/>
            <a:chExt cx="331482" cy="42675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ED0232-C7CC-4540-8394-FB5510B05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1BFDB1-0CF3-4861-B0EB-9B25DEE6C58B}"/>
                </a:ext>
              </a:extLst>
            </p:cNvPr>
            <p:cNvSpPr txBox="1"/>
            <p:nvPr/>
          </p:nvSpPr>
          <p:spPr>
            <a:xfrm>
              <a:off x="1233014" y="2221799"/>
              <a:ext cx="325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13</a:t>
              </a:r>
              <a:endParaRPr lang="ko-KR" altLang="en-US" sz="1200" b="1" spc="-150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5BDA155D-1C39-46B4-9B71-2359D1325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407" y="2629591"/>
            <a:ext cx="2089708" cy="371503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B3E29E2-D455-4482-A6C3-38CC5BFDD1B6}"/>
              </a:ext>
            </a:extLst>
          </p:cNvPr>
          <p:cNvGrpSpPr/>
          <p:nvPr/>
        </p:nvGrpSpPr>
        <p:grpSpPr>
          <a:xfrm>
            <a:off x="6444142" y="6237361"/>
            <a:ext cx="331482" cy="426757"/>
            <a:chOff x="1227262" y="2076015"/>
            <a:chExt cx="331482" cy="426757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51F7CCE-DD4F-4FE8-AC1F-4BA9D29C5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2486561-062F-4C44-AD9F-63670B360BAE}"/>
                </a:ext>
              </a:extLst>
            </p:cNvPr>
            <p:cNvSpPr txBox="1"/>
            <p:nvPr/>
          </p:nvSpPr>
          <p:spPr>
            <a:xfrm>
              <a:off x="1233014" y="2221799"/>
              <a:ext cx="325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14</a:t>
              </a:r>
              <a:endParaRPr lang="ko-KR" altLang="en-US" sz="1200" b="1" spc="-150" dirty="0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542BAFB0-481B-4C28-8463-24D4DD9CC9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9" t="92212"/>
          <a:stretch/>
        </p:blipFill>
        <p:spPr>
          <a:xfrm>
            <a:off x="1505159" y="1920894"/>
            <a:ext cx="288591" cy="307569"/>
          </a:xfrm>
          <a:prstGeom prst="rect">
            <a:avLst/>
          </a:prstGeom>
        </p:spPr>
      </p:pic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46FFF9B1-4BFA-416C-902C-280D5577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60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167528" y="1761632"/>
                <a:ext cx="31854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장면전환</a:t>
                </a:r>
                <a:r>
                  <a:rPr lang="en-US" altLang="ko-KR" sz="1800" b="1" dirty="0">
                    <a:solidFill>
                      <a:srgbClr val="1A607C"/>
                    </a:solidFill>
                    <a:latin typeface="Arial Black" pitchFamily="34" charset="0"/>
                  </a:rPr>
                  <a:t>, </a:t>
                </a: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특수효과 적용하기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>
                      <a:latin typeface="Arial Black" pitchFamily="34" charset="0"/>
                      <a:cs typeface="Arial" pitchFamily="34" charset="0"/>
                    </a:rPr>
                    <a:t>4</a:t>
                  </a:r>
                  <a:endParaRPr lang="ko-KR" altLang="en-US" sz="1800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82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64B5A8-3953-441C-882A-DC964D5A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77" y="2697540"/>
            <a:ext cx="1875926" cy="33349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FFCC8A-DB37-4B1E-9279-DDF3AA22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729" y="2697540"/>
            <a:ext cx="1855436" cy="32985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846326-4BD4-47E3-B8F4-7C540B2F6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645" y="2704677"/>
            <a:ext cx="1851422" cy="32914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C5A847-706C-4F87-8EF7-3D4905C6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404" y="2697539"/>
            <a:ext cx="1851422" cy="32914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297BCB-C700-427D-953C-42EAA999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장면전환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0498-B2BB-476C-9F8F-A380B689B789}"/>
              </a:ext>
            </a:extLst>
          </p:cNvPr>
          <p:cNvSpPr txBox="1">
            <a:spLocks/>
          </p:cNvSpPr>
          <p:nvPr/>
        </p:nvSpPr>
        <p:spPr>
          <a:xfrm>
            <a:off x="172002" y="1305108"/>
            <a:ext cx="8971998" cy="15726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</a:rPr>
              <a:t>동영상</a:t>
            </a:r>
            <a:r>
              <a:rPr lang="ko-KR" altLang="en-US" sz="1800" dirty="0">
                <a:solidFill>
                  <a:schemeClr val="tx1"/>
                </a:solidFill>
              </a:rPr>
              <a:t>에 </a:t>
            </a:r>
            <a:r>
              <a:rPr lang="en-US" altLang="ko-KR" sz="1800" dirty="0">
                <a:solidFill>
                  <a:schemeClr val="tx1"/>
                </a:solidFill>
              </a:rPr>
              <a:t>: </a:t>
            </a:r>
            <a:r>
              <a:rPr lang="en-US" altLang="ko-KR" sz="1800" dirty="0">
                <a:solidFill>
                  <a:srgbClr val="FF0000"/>
                </a:solidFill>
              </a:rPr>
              <a:t>[</a:t>
            </a:r>
            <a:r>
              <a:rPr lang="ko-KR" altLang="en-US" sz="1800" dirty="0">
                <a:solidFill>
                  <a:srgbClr val="FF0000"/>
                </a:solidFill>
              </a:rPr>
              <a:t>클립 편집</a:t>
            </a:r>
            <a:r>
              <a:rPr lang="en-US" altLang="ko-KR" sz="1800" dirty="0">
                <a:solidFill>
                  <a:srgbClr val="FF0000"/>
                </a:solidFill>
              </a:rPr>
              <a:t>] </a:t>
            </a:r>
            <a:r>
              <a:rPr lang="en-US" altLang="ko-KR" sz="1800" dirty="0">
                <a:sym typeface="Wingdings" panose="05000000000000000000" pitchFamily="2" charset="2"/>
              </a:rPr>
              <a:t>[</a:t>
            </a:r>
            <a:r>
              <a:rPr lang="ko-KR" altLang="en-US" sz="1800" dirty="0">
                <a:sym typeface="Wingdings" panose="05000000000000000000" pitchFamily="2" charset="2"/>
              </a:rPr>
              <a:t>영상 선택</a:t>
            </a:r>
            <a:r>
              <a:rPr lang="en-US" altLang="ko-KR" sz="1800" dirty="0">
                <a:sym typeface="Wingdings" panose="05000000000000000000" pitchFamily="2" charset="2"/>
              </a:rPr>
              <a:t>]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[</a:t>
            </a:r>
            <a:r>
              <a:rPr lang="ko-KR" altLang="en-US" sz="1800" dirty="0">
                <a:solidFill>
                  <a:srgbClr val="FF0000"/>
                </a:solidFill>
              </a:rPr>
              <a:t>장면 전환</a:t>
            </a:r>
            <a:r>
              <a:rPr lang="en-US" altLang="ko-KR" sz="1800" dirty="0">
                <a:solidFill>
                  <a:srgbClr val="FF0000"/>
                </a:solidFill>
              </a:rPr>
              <a:t>]</a:t>
            </a:r>
            <a:r>
              <a:rPr lang="en-US" altLang="ko-KR" sz="1800" dirty="0"/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</a:t>
            </a:r>
            <a:r>
              <a:rPr lang="en-US" altLang="ko-KR" sz="1800" dirty="0"/>
              <a:t>  ‘Garage’ </a:t>
            </a:r>
            <a:r>
              <a:rPr lang="ko-KR" altLang="en-US" sz="1800" dirty="0"/>
              <a:t>효과 선택</a:t>
            </a:r>
            <a:r>
              <a:rPr lang="ko-KR" altLang="en-US" sz="1800" dirty="0">
                <a:sym typeface="Wingdings" panose="05000000000000000000" pitchFamily="2" charset="2"/>
              </a:rPr>
              <a:t> 후 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>
              <a:buAutoNum type="arabicPeriod"/>
            </a:pPr>
            <a:r>
              <a:rPr lang="ko-KR" altLang="en-US" sz="1800" b="1" dirty="0">
                <a:sym typeface="Wingdings" panose="05000000000000000000" pitchFamily="2" charset="2"/>
              </a:rPr>
              <a:t>사진</a:t>
            </a:r>
            <a:r>
              <a:rPr lang="ko-KR" altLang="en-US" sz="1800" dirty="0"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sym typeface="Wingdings" panose="05000000000000000000" pitchFamily="2" charset="2"/>
              </a:rPr>
              <a:t>: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클립 편집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altLang="ko-KR" sz="1800" dirty="0">
                <a:sym typeface="Wingdings" panose="05000000000000000000" pitchFamily="2" charset="2"/>
              </a:rPr>
              <a:t> [</a:t>
            </a:r>
            <a:r>
              <a:rPr lang="ko-KR" altLang="en-US" sz="1800" dirty="0">
                <a:sym typeface="Wingdings" panose="05000000000000000000" pitchFamily="2" charset="2"/>
              </a:rPr>
              <a:t>사진 선택</a:t>
            </a:r>
            <a:r>
              <a:rPr lang="en-US" altLang="ko-KR" sz="1800" dirty="0">
                <a:sym typeface="Wingdings" panose="05000000000000000000" pitchFamily="2" charset="2"/>
              </a:rPr>
              <a:t>]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장면전환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altLang="ko-KR" sz="1800" dirty="0">
                <a:sym typeface="Wingdings" panose="05000000000000000000" pitchFamily="2" charset="2"/>
              </a:rPr>
              <a:t>  ‘Burn’ </a:t>
            </a:r>
            <a:r>
              <a:rPr lang="ko-KR" altLang="en-US" sz="1800" dirty="0">
                <a:sym typeface="Wingdings" panose="05000000000000000000" pitchFamily="2" charset="2"/>
              </a:rPr>
              <a:t>선택</a:t>
            </a:r>
            <a:r>
              <a:rPr lang="en-US" altLang="ko-KR" sz="1800" dirty="0"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ym typeface="Wingdings" panose="05000000000000000000" pitchFamily="2" charset="2"/>
              </a:rPr>
              <a:t>후</a:t>
            </a:r>
            <a:endParaRPr lang="en-US" altLang="ko-KR" sz="18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94E63C-8542-4B32-A14A-20C4D9E736C1}"/>
              </a:ext>
            </a:extLst>
          </p:cNvPr>
          <p:cNvGrpSpPr/>
          <p:nvPr/>
        </p:nvGrpSpPr>
        <p:grpSpPr>
          <a:xfrm>
            <a:off x="556850" y="5626385"/>
            <a:ext cx="329213" cy="432308"/>
            <a:chOff x="1227262" y="2076015"/>
            <a:chExt cx="329213" cy="4323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1156AB-5512-49B7-8967-34862E4A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637CFA-40A1-4B61-9060-58E5C3B5106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11B80B-3A4D-4D80-B4C3-2819D444FA8E}"/>
              </a:ext>
            </a:extLst>
          </p:cNvPr>
          <p:cNvGrpSpPr/>
          <p:nvPr/>
        </p:nvGrpSpPr>
        <p:grpSpPr>
          <a:xfrm>
            <a:off x="7410916" y="5551282"/>
            <a:ext cx="329213" cy="432308"/>
            <a:chOff x="1227262" y="2076015"/>
            <a:chExt cx="329213" cy="4323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751A0D-D0E1-49C7-AEAB-37526E8C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9F762-27FB-4A99-89D9-CA1379EC6519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7</a:t>
              </a:r>
              <a:endParaRPr lang="ko-KR" altLang="en-US" sz="1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8AFB3C-9073-46E9-957A-08B58CB64A65}"/>
              </a:ext>
            </a:extLst>
          </p:cNvPr>
          <p:cNvGrpSpPr/>
          <p:nvPr/>
        </p:nvGrpSpPr>
        <p:grpSpPr>
          <a:xfrm>
            <a:off x="5019187" y="5651017"/>
            <a:ext cx="390489" cy="538352"/>
            <a:chOff x="1227262" y="2076015"/>
            <a:chExt cx="329213" cy="4323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1C2E0A0-3697-41EB-B9D1-5BE0DC6CB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67F7C-BAE1-433D-82C1-CE7B8D93E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E9BB418-A9A9-49B0-9E59-EE847685D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850" y="5136795"/>
            <a:ext cx="328582" cy="32271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346BC7C-CF72-4DF7-9727-0D6B49FFC3D7}"/>
              </a:ext>
            </a:extLst>
          </p:cNvPr>
          <p:cNvSpPr/>
          <p:nvPr/>
        </p:nvSpPr>
        <p:spPr>
          <a:xfrm>
            <a:off x="3779459" y="5274368"/>
            <a:ext cx="476019" cy="2860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001FFF-D16D-4AD7-A29C-73176E630E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6320" y="5162366"/>
            <a:ext cx="462508" cy="58914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6D10B6F2-7ECD-4320-8EC9-FC332C4141C6}"/>
              </a:ext>
            </a:extLst>
          </p:cNvPr>
          <p:cNvSpPr/>
          <p:nvPr/>
        </p:nvSpPr>
        <p:spPr>
          <a:xfrm flipH="1">
            <a:off x="2530685" y="5263594"/>
            <a:ext cx="462155" cy="2860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3E916CF-0FFF-4A0F-BC5F-25C9E5153A8D}"/>
              </a:ext>
            </a:extLst>
          </p:cNvPr>
          <p:cNvGrpSpPr/>
          <p:nvPr/>
        </p:nvGrpSpPr>
        <p:grpSpPr>
          <a:xfrm>
            <a:off x="4121615" y="5935248"/>
            <a:ext cx="329213" cy="432308"/>
            <a:chOff x="1227262" y="2076015"/>
            <a:chExt cx="329213" cy="43230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09A1A3E-D046-45F7-A462-BBF2C70A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9C5C76-693B-4B61-8025-6A224854D818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EF4416-06E3-49DC-B0F5-FAA740E99D79}"/>
              </a:ext>
            </a:extLst>
          </p:cNvPr>
          <p:cNvSpPr/>
          <p:nvPr/>
        </p:nvSpPr>
        <p:spPr>
          <a:xfrm>
            <a:off x="329494" y="6410531"/>
            <a:ext cx="807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* </a:t>
            </a:r>
            <a:r>
              <a:rPr lang="ko-KR" altLang="en-US" sz="1800" dirty="0"/>
              <a:t>아래 목록의 클립에 개별 혹은 전체로 효과를 설정할 수 있음</a:t>
            </a:r>
            <a:endParaRPr lang="en-US" altLang="ko-KR" sz="18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6453E66-761E-4C26-81B4-D26A33437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736" y="5136795"/>
            <a:ext cx="328582" cy="32271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2B6093-D942-42F7-8E5B-B5189339EF79}"/>
              </a:ext>
            </a:extLst>
          </p:cNvPr>
          <p:cNvGrpSpPr/>
          <p:nvPr/>
        </p:nvGrpSpPr>
        <p:grpSpPr>
          <a:xfrm>
            <a:off x="3216506" y="5716318"/>
            <a:ext cx="329213" cy="432308"/>
            <a:chOff x="1227262" y="2076015"/>
            <a:chExt cx="329213" cy="4323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3AEAF92-37F9-4267-81E3-45162157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C680-2DFE-42F6-9F30-F27B0C13525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B20011-8A3C-4FA2-A059-69B54E31669A}"/>
              </a:ext>
            </a:extLst>
          </p:cNvPr>
          <p:cNvGrpSpPr/>
          <p:nvPr/>
        </p:nvGrpSpPr>
        <p:grpSpPr>
          <a:xfrm>
            <a:off x="1979079" y="5380216"/>
            <a:ext cx="329213" cy="432308"/>
            <a:chOff x="1227262" y="2076015"/>
            <a:chExt cx="329213" cy="432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A5402C-FE8E-45C4-A4E6-BE52A02F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DAFE83-60EB-4BE0-81B3-78291005ECA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88A8EE-256A-42B7-8892-F30BCB14F3F4}"/>
              </a:ext>
            </a:extLst>
          </p:cNvPr>
          <p:cNvGrpSpPr/>
          <p:nvPr/>
        </p:nvGrpSpPr>
        <p:grpSpPr>
          <a:xfrm>
            <a:off x="5919271" y="5350393"/>
            <a:ext cx="329213" cy="432308"/>
            <a:chOff x="1227262" y="2076015"/>
            <a:chExt cx="329213" cy="4323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08CA277-65ED-4B44-89EF-8B87208B4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DD676E-A577-44E9-AF9F-C134D047ADA6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  <a:endParaRPr lang="ko-KR" altLang="en-US" sz="1200" b="1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C50B570-1BDD-43DE-8825-2990B3C626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404" y="3407892"/>
            <a:ext cx="1843224" cy="100047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C3F864-91CE-4D70-9C08-4199E35A428B}"/>
              </a:ext>
            </a:extLst>
          </p:cNvPr>
          <p:cNvGrpSpPr/>
          <p:nvPr/>
        </p:nvGrpSpPr>
        <p:grpSpPr>
          <a:xfrm>
            <a:off x="8193253" y="5900749"/>
            <a:ext cx="329213" cy="432308"/>
            <a:chOff x="1227262" y="2076015"/>
            <a:chExt cx="329213" cy="43230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852B95D-E6F8-49BB-8306-895739170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245CC5-873E-4130-A829-50F034AAD3BE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8</a:t>
              </a:r>
              <a:endParaRPr lang="ko-KR" altLang="en-US" sz="1200" b="1" dirty="0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508AC3F-FC62-40A7-82FF-68216A48459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5" t="94661" r="1456" b="1334"/>
          <a:stretch/>
        </p:blipFill>
        <p:spPr>
          <a:xfrm>
            <a:off x="8148162" y="1357002"/>
            <a:ext cx="360450" cy="28451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9117E0B-3BCD-48EB-98B7-0FDBA019A8E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5" t="94661" r="1456" b="1334"/>
          <a:stretch/>
        </p:blipFill>
        <p:spPr>
          <a:xfrm>
            <a:off x="7162500" y="1684094"/>
            <a:ext cx="360450" cy="28451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2055-E0D5-4522-B3AE-772ABC7C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723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F2756E-0504-48D4-9BF8-91FD360B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3</a:t>
            </a:fld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37BB77-9B4F-44CC-9D44-CDF6A70902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376" y="66675"/>
            <a:ext cx="8790873" cy="701675"/>
          </a:xfrm>
        </p:spPr>
        <p:txBody>
          <a:bodyPr/>
          <a:lstStyle/>
          <a:p>
            <a:r>
              <a:rPr lang="ko-KR" altLang="en-US" sz="2900" dirty="0" err="1"/>
              <a:t>완성예제</a:t>
            </a:r>
            <a:endParaRPr lang="ko-KR" altLang="en-US" sz="2900" dirty="0"/>
          </a:p>
        </p:txBody>
      </p:sp>
      <p:pic>
        <p:nvPicPr>
          <p:cNvPr id="2052" name="Picture 4" descr="íì´í, í¸ë ë¸ë, íì , ì§ì§, ë°©í¥, êµíµ íì§, ë©ì§, íëªí ë°©í¥, ê´ê³ , ìì§, ê²°ì ">
            <a:extLst>
              <a:ext uri="{FF2B5EF4-FFF2-40B4-BE49-F238E27FC236}">
                <a16:creationId xmlns:a16="http://schemas.microsoft.com/office/drawing/2014/main" id="{34D9F13A-CE00-4515-A3CF-23746ABA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3598323" y="2962800"/>
            <a:ext cx="1000005" cy="98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67136-29B0-4A1E-9E55-406CB3FD02BA}"/>
              </a:ext>
            </a:extLst>
          </p:cNvPr>
          <p:cNvSpPr txBox="1"/>
          <p:nvPr/>
        </p:nvSpPr>
        <p:spPr>
          <a:xfrm>
            <a:off x="7593599" y="5788731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mine.mp4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소프트웨어세상">
            <a:hlinkClick r:id="" action="ppaction://media"/>
            <a:extLst>
              <a:ext uri="{FF2B5EF4-FFF2-40B4-BE49-F238E27FC236}">
                <a16:creationId xmlns:a16="http://schemas.microsoft.com/office/drawing/2014/main" id="{3B5EE978-F470-4207-AD34-F9AB50C1EE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598" y="1817208"/>
            <a:ext cx="8229600" cy="397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5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27273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854F06B-C74D-4FE2-BD20-B4B16361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05" y="2703183"/>
            <a:ext cx="1848248" cy="328577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4D5FA9C-F548-4B14-A3FC-CEF897BAE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575" y="2711885"/>
            <a:ext cx="1851422" cy="32914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1E39D0-DE32-4AD4-A90A-66C15DB13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43" y="2704678"/>
            <a:ext cx="1868001" cy="3320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7F1C7-8A74-42F5-AF66-790756CDF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68" y="2693603"/>
            <a:ext cx="1875927" cy="33349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297BCB-C700-427D-953C-42EAA999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장면전환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0498-B2BB-476C-9F8F-A380B689B789}"/>
              </a:ext>
            </a:extLst>
          </p:cNvPr>
          <p:cNvSpPr txBox="1">
            <a:spLocks/>
          </p:cNvSpPr>
          <p:nvPr/>
        </p:nvSpPr>
        <p:spPr>
          <a:xfrm>
            <a:off x="172002" y="1305108"/>
            <a:ext cx="8971998" cy="15726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chemeClr val="tx1"/>
                </a:solidFill>
              </a:rPr>
              <a:t>장면전환을 위해 더 많은 앱 다운받기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[</a:t>
            </a:r>
            <a:r>
              <a:rPr lang="ko-KR" altLang="en-US" sz="1800" dirty="0">
                <a:solidFill>
                  <a:srgbClr val="FF0000"/>
                </a:solidFill>
              </a:rPr>
              <a:t>클립 편집</a:t>
            </a:r>
            <a:r>
              <a:rPr lang="en-US" altLang="ko-KR" sz="1800" dirty="0">
                <a:solidFill>
                  <a:srgbClr val="FF0000"/>
                </a:solidFill>
              </a:rPr>
              <a:t>] </a:t>
            </a:r>
            <a:r>
              <a:rPr lang="en-US" altLang="ko-KR" sz="1800" dirty="0">
                <a:sym typeface="Wingdings" panose="05000000000000000000" pitchFamily="2" charset="2"/>
              </a:rPr>
              <a:t>[</a:t>
            </a:r>
            <a:r>
              <a:rPr lang="ko-KR" altLang="en-US" sz="1800" dirty="0">
                <a:sym typeface="Wingdings" panose="05000000000000000000" pitchFamily="2" charset="2"/>
              </a:rPr>
              <a:t>클립 선택</a:t>
            </a:r>
            <a:r>
              <a:rPr lang="en-US" altLang="ko-KR" sz="1800" dirty="0">
                <a:sym typeface="Wingdings" panose="05000000000000000000" pitchFamily="2" charset="2"/>
              </a:rPr>
              <a:t>]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[</a:t>
            </a:r>
            <a:r>
              <a:rPr lang="ko-KR" altLang="en-US" sz="1800" dirty="0">
                <a:solidFill>
                  <a:srgbClr val="FF0000"/>
                </a:solidFill>
              </a:rPr>
              <a:t>장면 전환</a:t>
            </a:r>
            <a:r>
              <a:rPr lang="en-US" altLang="ko-KR" sz="1800" dirty="0">
                <a:solidFill>
                  <a:srgbClr val="FF0000"/>
                </a:solidFill>
              </a:rPr>
              <a:t>]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1. </a:t>
            </a:r>
            <a:r>
              <a:rPr lang="en-US" altLang="ko-KR" sz="1800" dirty="0">
                <a:solidFill>
                  <a:srgbClr val="FF0000"/>
                </a:solidFill>
              </a:rPr>
              <a:t>[</a:t>
            </a:r>
            <a:r>
              <a:rPr lang="ko-KR" altLang="en-US" sz="1800" dirty="0">
                <a:solidFill>
                  <a:srgbClr val="FF0000"/>
                </a:solidFill>
              </a:rPr>
              <a:t>더 많이 다운</a:t>
            </a:r>
            <a:r>
              <a:rPr lang="en-US" altLang="ko-KR" sz="1800" dirty="0">
                <a:solidFill>
                  <a:srgbClr val="FF0000"/>
                </a:solidFill>
              </a:rPr>
              <a:t>]</a:t>
            </a:r>
            <a:r>
              <a:rPr lang="ko-KR" altLang="en-US" sz="1800" dirty="0"/>
              <a:t> 터치 </a:t>
            </a:r>
            <a:r>
              <a:rPr lang="en-US" altLang="ko-KR" sz="1800" dirty="0">
                <a:sym typeface="Wingdings" panose="05000000000000000000" pitchFamily="2" charset="2"/>
              </a:rPr>
              <a:t> 2. “Clapperboard” </a:t>
            </a:r>
            <a:r>
              <a:rPr lang="ko-KR" altLang="en-US" sz="1800" dirty="0">
                <a:sym typeface="Wingdings" panose="05000000000000000000" pitchFamily="2" charset="2"/>
              </a:rPr>
              <a:t>다운로드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원하는 만큼 다운로드 한 후 </a:t>
            </a:r>
            <a:r>
              <a:rPr lang="en-US" altLang="ko-KR" sz="1800" dirty="0">
                <a:sym typeface="Wingdings" panose="05000000000000000000" pitchFamily="2" charset="2"/>
              </a:rPr>
              <a:t/>
            </a:r>
            <a:br>
              <a:rPr lang="en-US" altLang="ko-KR" sz="1800" dirty="0">
                <a:sym typeface="Wingdings" panose="05000000000000000000" pitchFamily="2" charset="2"/>
              </a:rPr>
            </a:br>
            <a:r>
              <a:rPr lang="en-US" altLang="ko-KR" sz="1800" dirty="0">
                <a:sym typeface="Wingdings" panose="05000000000000000000" pitchFamily="2" charset="2"/>
              </a:rPr>
              <a:t>  3. </a:t>
            </a:r>
            <a:r>
              <a:rPr lang="ko-KR" altLang="en-US" sz="1800" dirty="0" err="1">
                <a:sym typeface="Wingdings" panose="05000000000000000000" pitchFamily="2" charset="2"/>
              </a:rPr>
              <a:t>뒤로가기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 4. “Clapperboard”</a:t>
            </a:r>
            <a:r>
              <a:rPr lang="ko-KR" altLang="en-US" sz="1800" dirty="0">
                <a:sym typeface="Wingdings" panose="05000000000000000000" pitchFamily="2" charset="2"/>
              </a:rPr>
              <a:t> 전환 적용 </a:t>
            </a:r>
            <a:r>
              <a:rPr lang="en-US" altLang="ko-KR" sz="1800" dirty="0">
                <a:sym typeface="Wingdings" panose="05000000000000000000" pitchFamily="2" charset="2"/>
              </a:rPr>
              <a:t> 5. </a:t>
            </a:r>
            <a:r>
              <a:rPr lang="ko-KR" altLang="en-US" sz="1800" dirty="0">
                <a:sym typeface="Wingdings" panose="05000000000000000000" pitchFamily="2" charset="2"/>
              </a:rPr>
              <a:t>확인하기 </a:t>
            </a:r>
            <a:r>
              <a:rPr lang="en-US" altLang="ko-KR" sz="1800" dirty="0">
                <a:sym typeface="Wingdings" panose="05000000000000000000" pitchFamily="2" charset="2"/>
              </a:rPr>
              <a:t> 6. </a:t>
            </a:r>
            <a:r>
              <a:rPr lang="ko-KR" altLang="en-US" sz="1800" dirty="0">
                <a:sym typeface="Wingdings" panose="05000000000000000000" pitchFamily="2" charset="2"/>
              </a:rPr>
              <a:t>적용</a:t>
            </a:r>
            <a:endParaRPr lang="en-US" altLang="ko-KR" sz="18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94E63C-8542-4B32-A14A-20C4D9E736C1}"/>
              </a:ext>
            </a:extLst>
          </p:cNvPr>
          <p:cNvGrpSpPr/>
          <p:nvPr/>
        </p:nvGrpSpPr>
        <p:grpSpPr>
          <a:xfrm>
            <a:off x="572567" y="5500164"/>
            <a:ext cx="329213" cy="432308"/>
            <a:chOff x="1227262" y="2076015"/>
            <a:chExt cx="329213" cy="4323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1156AB-5512-49B7-8967-34862E4A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637CFA-40A1-4B61-9060-58E5C3B5106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EF4416-06E3-49DC-B0F5-FAA740E99D79}"/>
              </a:ext>
            </a:extLst>
          </p:cNvPr>
          <p:cNvSpPr/>
          <p:nvPr/>
        </p:nvSpPr>
        <p:spPr>
          <a:xfrm>
            <a:off x="172002" y="6344877"/>
            <a:ext cx="807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* </a:t>
            </a:r>
            <a:r>
              <a:rPr lang="ko-KR" altLang="en-US" sz="1800" dirty="0"/>
              <a:t>아래 목록의 클립에 개별 혹은 전체로 효과를 설정할 수 있음</a:t>
            </a:r>
            <a:endParaRPr lang="en-US" altLang="ko-KR" sz="18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6453E66-761E-4C26-81B4-D26A33437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757" y="1481055"/>
            <a:ext cx="442847" cy="4349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2B6093-D942-42F7-8E5B-B5189339EF79}"/>
              </a:ext>
            </a:extLst>
          </p:cNvPr>
          <p:cNvGrpSpPr/>
          <p:nvPr/>
        </p:nvGrpSpPr>
        <p:grpSpPr>
          <a:xfrm>
            <a:off x="5381202" y="5441934"/>
            <a:ext cx="329213" cy="432308"/>
            <a:chOff x="1227262" y="2076015"/>
            <a:chExt cx="329213" cy="4323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3AEAF92-37F9-4267-81E3-45162157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C680-2DFE-42F6-9F30-F27B0C13525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B20011-8A3C-4FA2-A059-69B54E31669A}"/>
              </a:ext>
            </a:extLst>
          </p:cNvPr>
          <p:cNvGrpSpPr/>
          <p:nvPr/>
        </p:nvGrpSpPr>
        <p:grpSpPr>
          <a:xfrm>
            <a:off x="4159658" y="5263639"/>
            <a:ext cx="329213" cy="432308"/>
            <a:chOff x="1227262" y="2076015"/>
            <a:chExt cx="329213" cy="432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A5402C-FE8E-45C4-A4E6-BE52A02F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DAFE83-60EB-4BE0-81B3-78291005ECA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19117E0B-3BCD-48EB-98B7-0FDBA019A8E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5" t="94661" r="1456" b="1334"/>
          <a:stretch/>
        </p:blipFill>
        <p:spPr>
          <a:xfrm>
            <a:off x="7700496" y="2273729"/>
            <a:ext cx="360450" cy="2845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B29FAD-192F-4686-AA91-31E211E5E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1335" y="4876053"/>
            <a:ext cx="171450" cy="1905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43E916CF-0FFF-4A0F-BC5F-25C9E5153A8D}"/>
              </a:ext>
            </a:extLst>
          </p:cNvPr>
          <p:cNvGrpSpPr/>
          <p:nvPr/>
        </p:nvGrpSpPr>
        <p:grpSpPr>
          <a:xfrm>
            <a:off x="6540410" y="4993954"/>
            <a:ext cx="329213" cy="432308"/>
            <a:chOff x="1227262" y="2076015"/>
            <a:chExt cx="329213" cy="43230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09A1A3E-D046-45F7-A462-BBF2C70A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9C5C76-693B-4B61-8025-6A224854D818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A71F703-F92A-40DE-BBCB-19C564820308}"/>
              </a:ext>
            </a:extLst>
          </p:cNvPr>
          <p:cNvGrpSpPr/>
          <p:nvPr/>
        </p:nvGrpSpPr>
        <p:grpSpPr>
          <a:xfrm>
            <a:off x="8180042" y="5912569"/>
            <a:ext cx="329213" cy="432308"/>
            <a:chOff x="1227262" y="2076015"/>
            <a:chExt cx="329213" cy="43230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2E70619-9F1D-4599-B8B9-545226871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EEA3DFB-1169-4112-A707-97403A10E6D8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  <a:endParaRPr lang="ko-KR" altLang="en-US" sz="1200" b="1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763E1DF-B8EC-4DFD-8B3C-0EBE31D854CC}"/>
              </a:ext>
            </a:extLst>
          </p:cNvPr>
          <p:cNvGrpSpPr/>
          <p:nvPr/>
        </p:nvGrpSpPr>
        <p:grpSpPr>
          <a:xfrm>
            <a:off x="2492686" y="2931478"/>
            <a:ext cx="329213" cy="432308"/>
            <a:chOff x="1227262" y="2076015"/>
            <a:chExt cx="329213" cy="4323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C02EB60-C51B-4C0A-8EAB-CE53C13A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192E59-06C7-4F42-B535-55A42FFEBD47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8ADF8D8D-A5DE-4049-ACC4-8E0F9926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51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97BCB-C700-427D-953C-42EAA999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장면전환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0498-B2BB-476C-9F8F-A380B689B789}"/>
              </a:ext>
            </a:extLst>
          </p:cNvPr>
          <p:cNvSpPr txBox="1">
            <a:spLocks/>
          </p:cNvSpPr>
          <p:nvPr/>
        </p:nvSpPr>
        <p:spPr>
          <a:xfrm>
            <a:off x="172002" y="1305108"/>
            <a:ext cx="8971998" cy="15726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chemeClr val="tx1"/>
                </a:solidFill>
              </a:rPr>
              <a:t>장면전환 확인하기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457200" indent="-457200">
              <a:buFont typeface="+mj-ea"/>
              <a:buAutoNum type="circleNumDbPlain" startAt="4"/>
            </a:pPr>
            <a:r>
              <a:rPr lang="en-US" altLang="ko-KR" sz="1800" b="1" dirty="0">
                <a:solidFill>
                  <a:srgbClr val="FF0000"/>
                </a:solidFill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</a:rPr>
              <a:t>클립 편집</a:t>
            </a:r>
            <a:r>
              <a:rPr lang="en-US" altLang="ko-KR" sz="1800" b="1" dirty="0">
                <a:solidFill>
                  <a:srgbClr val="FF0000"/>
                </a:solidFill>
              </a:rPr>
              <a:t>] </a:t>
            </a:r>
            <a:r>
              <a:rPr lang="ko-KR" altLang="en-US" sz="1800" kern="0" dirty="0"/>
              <a:t>화면에서 </a:t>
            </a:r>
            <a:r>
              <a:rPr lang="ko-KR" altLang="en-US" sz="1800" kern="0" dirty="0">
                <a:latin typeface="Calibri" panose="020F0502020204030204" pitchFamily="34" charset="0"/>
              </a:rPr>
              <a:t>→ 장면 전환이 모든 클립에 성공적으로 적용되면 클립과 클립 사이에         표시됨</a:t>
            </a:r>
            <a:endParaRPr lang="en-US" altLang="ko-KR" sz="1800" i="1" kern="0" dirty="0">
              <a:latin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EF4416-06E3-49DC-B0F5-FAA740E99D79}"/>
              </a:ext>
            </a:extLst>
          </p:cNvPr>
          <p:cNvSpPr/>
          <p:nvPr/>
        </p:nvSpPr>
        <p:spPr>
          <a:xfrm>
            <a:off x="341192" y="6260067"/>
            <a:ext cx="807733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*</a:t>
            </a:r>
            <a:r>
              <a:rPr lang="ko-KR" altLang="en-US" sz="1800" dirty="0"/>
              <a:t>장면전환 효과는 개별 클립에 또는 모든 클립에 한번에 적용할 수 있다</a:t>
            </a:r>
            <a:r>
              <a:rPr lang="en-US" altLang="ko-KR" sz="1800" dirty="0"/>
              <a:t>.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A53AF68-F69C-4D52-B255-155CFC567B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2" t="83825" r="67439" b="10530"/>
          <a:stretch/>
        </p:blipFill>
        <p:spPr>
          <a:xfrm>
            <a:off x="1302492" y="1961568"/>
            <a:ext cx="212525" cy="25975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ECDD1D5-C70F-49F8-89D0-D00CB23E530A}"/>
              </a:ext>
            </a:extLst>
          </p:cNvPr>
          <p:cNvGrpSpPr/>
          <p:nvPr/>
        </p:nvGrpSpPr>
        <p:grpSpPr>
          <a:xfrm>
            <a:off x="2951011" y="2257281"/>
            <a:ext cx="2519311" cy="3811980"/>
            <a:chOff x="2386064" y="2825755"/>
            <a:chExt cx="1784411" cy="270000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267235D-7BC5-4583-9D40-93A8C95F2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590" y="2825755"/>
              <a:ext cx="1518750" cy="270000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96F247-3F37-4375-9A25-5A0FD7696F92}"/>
                </a:ext>
              </a:extLst>
            </p:cNvPr>
            <p:cNvSpPr/>
            <p:nvPr/>
          </p:nvSpPr>
          <p:spPr>
            <a:xfrm>
              <a:off x="2386064" y="4942553"/>
              <a:ext cx="1784411" cy="5078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A8FB01C-8BAF-40F5-BAE6-39F6D35F51C8}"/>
                </a:ext>
              </a:extLst>
            </p:cNvPr>
            <p:cNvSpPr/>
            <p:nvPr/>
          </p:nvSpPr>
          <p:spPr>
            <a:xfrm>
              <a:off x="2838825" y="5077699"/>
              <a:ext cx="168676" cy="17557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EF6C528-3A6B-4745-8C68-7AED9FF79915}"/>
                </a:ext>
              </a:extLst>
            </p:cNvPr>
            <p:cNvSpPr/>
            <p:nvPr/>
          </p:nvSpPr>
          <p:spPr>
            <a:xfrm>
              <a:off x="3313769" y="5077699"/>
              <a:ext cx="168676" cy="17557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22D3AE9-C0FB-4A14-A7BB-4A731BFB0DD6}"/>
                </a:ext>
              </a:extLst>
            </p:cNvPr>
            <p:cNvSpPr/>
            <p:nvPr/>
          </p:nvSpPr>
          <p:spPr>
            <a:xfrm>
              <a:off x="3754563" y="5077699"/>
              <a:ext cx="168676" cy="17557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208996-9B2A-4D3E-B447-18030A9A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17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7CB232-27C0-4402-94EC-EBFD0E2A8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00" y="2675823"/>
            <a:ext cx="2208153" cy="39256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DB46CF-F2F5-41E3-AD35-1D1A692D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185" y="2675823"/>
            <a:ext cx="2208153" cy="39256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6BC545-6CAD-46A6-81D4-D6B752E88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132" y="2675823"/>
            <a:ext cx="2208153" cy="39256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297BCB-C700-427D-953C-42EAA999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특수효과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0498-B2BB-476C-9F8F-A380B689B789}"/>
              </a:ext>
            </a:extLst>
          </p:cNvPr>
          <p:cNvSpPr txBox="1">
            <a:spLocks/>
          </p:cNvSpPr>
          <p:nvPr/>
        </p:nvSpPr>
        <p:spPr>
          <a:xfrm>
            <a:off x="293174" y="1388710"/>
            <a:ext cx="8557652" cy="10654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일부 장면들에 특수효과를 넣기 위해서</a:t>
            </a:r>
            <a:r>
              <a:rPr lang="en-US" altLang="ko-KR" sz="2000" b="1" dirty="0"/>
              <a:t>,</a:t>
            </a:r>
            <a:br>
              <a:rPr lang="en-US" altLang="ko-KR" sz="2000" b="1" dirty="0"/>
            </a:br>
            <a:r>
              <a:rPr lang="en-US" altLang="ko-KR" sz="1800" dirty="0"/>
              <a:t>    [</a:t>
            </a:r>
            <a:r>
              <a:rPr lang="ko-KR" altLang="en-US" sz="1800" dirty="0"/>
              <a:t>효과</a:t>
            </a:r>
            <a:r>
              <a:rPr lang="en-US" altLang="ko-KR" sz="1800" dirty="0"/>
              <a:t>] &gt; 0:10</a:t>
            </a:r>
            <a:r>
              <a:rPr lang="ko-KR" altLang="en-US" sz="1800" dirty="0"/>
              <a:t>구간 선택 </a:t>
            </a:r>
            <a:r>
              <a:rPr lang="en-US" altLang="ko-KR" sz="1800" dirty="0"/>
              <a:t>&gt;[        </a:t>
            </a:r>
            <a:r>
              <a:rPr lang="ko-KR" altLang="en-US" sz="1800" dirty="0"/>
              <a:t>특수효과</a:t>
            </a:r>
            <a:r>
              <a:rPr lang="en-US" altLang="ko-KR" sz="1800" dirty="0"/>
              <a:t>]</a:t>
            </a:r>
            <a:r>
              <a:rPr lang="ko-KR" altLang="en-US" sz="1800" dirty="0"/>
              <a:t> </a:t>
            </a:r>
            <a:r>
              <a:rPr lang="en-US" altLang="ko-KR" sz="1800" dirty="0"/>
              <a:t>&gt; </a:t>
            </a:r>
            <a:r>
              <a:rPr lang="ko-KR" altLang="en-US" sz="1800" dirty="0"/>
              <a:t>원하는 효과 선택 후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&gt; </a:t>
            </a:r>
            <a:r>
              <a:rPr lang="ko-KR" altLang="en-US" sz="1800" dirty="0"/>
              <a:t>노랑색 구간이 나타난다</a:t>
            </a:r>
            <a:r>
              <a:rPr lang="en-US" altLang="ko-KR" sz="1800" dirty="0"/>
              <a:t>. </a:t>
            </a:r>
            <a:endParaRPr lang="en-US" altLang="ko-KR" sz="16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94E63C-8542-4B32-A14A-20C4D9E736C1}"/>
              </a:ext>
            </a:extLst>
          </p:cNvPr>
          <p:cNvGrpSpPr/>
          <p:nvPr/>
        </p:nvGrpSpPr>
        <p:grpSpPr>
          <a:xfrm>
            <a:off x="2911311" y="6425692"/>
            <a:ext cx="329213" cy="432308"/>
            <a:chOff x="1227262" y="2076015"/>
            <a:chExt cx="329213" cy="4323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1156AB-5512-49B7-8967-34862E4A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637CFA-40A1-4B61-9060-58E5C3B5106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B20011-8A3C-4FA2-A059-69B54E31669A}"/>
              </a:ext>
            </a:extLst>
          </p:cNvPr>
          <p:cNvGrpSpPr/>
          <p:nvPr/>
        </p:nvGrpSpPr>
        <p:grpSpPr>
          <a:xfrm>
            <a:off x="2040535" y="6211018"/>
            <a:ext cx="329213" cy="432308"/>
            <a:chOff x="1227262" y="2076015"/>
            <a:chExt cx="329213" cy="432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A5402C-FE8E-45C4-A4E6-BE52A02F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DAFE83-60EB-4BE0-81B3-78291005ECA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11B80B-3A4D-4D80-B4C3-2819D444FA8E}"/>
              </a:ext>
            </a:extLst>
          </p:cNvPr>
          <p:cNvGrpSpPr/>
          <p:nvPr/>
        </p:nvGrpSpPr>
        <p:grpSpPr>
          <a:xfrm>
            <a:off x="5568272" y="6434044"/>
            <a:ext cx="329213" cy="432308"/>
            <a:chOff x="1227262" y="2076015"/>
            <a:chExt cx="329213" cy="4323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751A0D-D0E1-49C7-AEAB-37526E8C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9F762-27FB-4A99-89D9-CA1379EC6519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8AFB3C-9073-46E9-957A-08B58CB64A65}"/>
              </a:ext>
            </a:extLst>
          </p:cNvPr>
          <p:cNvGrpSpPr/>
          <p:nvPr/>
        </p:nvGrpSpPr>
        <p:grpSpPr>
          <a:xfrm>
            <a:off x="4578229" y="6140236"/>
            <a:ext cx="329213" cy="432308"/>
            <a:chOff x="1227262" y="2076015"/>
            <a:chExt cx="329213" cy="4323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1C2E0A0-3697-41EB-B9D1-5BE0DC6CB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67F7C-BAE1-433D-82C1-CE7B8D93E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88A8EE-256A-42B7-8892-F30BCB14F3F4}"/>
              </a:ext>
            </a:extLst>
          </p:cNvPr>
          <p:cNvGrpSpPr/>
          <p:nvPr/>
        </p:nvGrpSpPr>
        <p:grpSpPr>
          <a:xfrm>
            <a:off x="7361717" y="5992088"/>
            <a:ext cx="329213" cy="432308"/>
            <a:chOff x="1227262" y="2076015"/>
            <a:chExt cx="329213" cy="4323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08CA277-65ED-4B44-89EF-8B87208B4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DD676E-A577-44E9-AF9F-C134D047ADA6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  <a:endParaRPr lang="ko-KR" altLang="en-US" sz="1200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54273CD-1A7F-45EC-844C-3F7F486F0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178" y="5510780"/>
            <a:ext cx="329716" cy="36479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2B6093-D942-42F7-8E5B-B5189339EF79}"/>
              </a:ext>
            </a:extLst>
          </p:cNvPr>
          <p:cNvGrpSpPr/>
          <p:nvPr/>
        </p:nvGrpSpPr>
        <p:grpSpPr>
          <a:xfrm>
            <a:off x="2718049" y="5777299"/>
            <a:ext cx="329213" cy="432308"/>
            <a:chOff x="1227262" y="2076015"/>
            <a:chExt cx="329213" cy="4323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3AEAF92-37F9-4267-81E3-45162157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C680-2DFE-42F6-9F30-F27B0C13525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1990104C-2BD0-4574-AA2C-9B383305D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587" y="1739052"/>
            <a:ext cx="297545" cy="329199"/>
          </a:xfrm>
          <a:prstGeom prst="rect">
            <a:avLst/>
          </a:prstGeom>
          <a:ln w="28575"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9DB3C8-DA8B-4F56-834A-DDB5FDC547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5" t="94661" r="1456" b="1334"/>
          <a:stretch/>
        </p:blipFill>
        <p:spPr>
          <a:xfrm>
            <a:off x="6939246" y="1739052"/>
            <a:ext cx="360450" cy="28451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F457AC7-8EBE-4787-B7F6-58772786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9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7730E96-BD86-45C9-801A-D860F4C50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143" y="2644780"/>
            <a:ext cx="2044603" cy="3634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F1BABA-35C4-4B19-874F-7435F2CA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6" y="2647198"/>
            <a:ext cx="2044602" cy="3634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5E2155-AB9C-4F59-AE8E-2ECCFBB2B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594" y="2647198"/>
            <a:ext cx="2044602" cy="3634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1D10FB-B060-46BC-A5A6-3BBA31AA1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471" y="2647198"/>
            <a:ext cx="2044602" cy="3634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297BCB-C700-427D-953C-42EAA999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특수효과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0498-B2BB-476C-9F8F-A380B689B789}"/>
              </a:ext>
            </a:extLst>
          </p:cNvPr>
          <p:cNvSpPr txBox="1">
            <a:spLocks/>
          </p:cNvSpPr>
          <p:nvPr/>
        </p:nvSpPr>
        <p:spPr>
          <a:xfrm>
            <a:off x="309956" y="1376369"/>
            <a:ext cx="8557652" cy="11953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특수효과 다운로드하기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1800" dirty="0"/>
              <a:t>1. [</a:t>
            </a:r>
            <a:r>
              <a:rPr lang="ko-KR" altLang="en-US" sz="1800" dirty="0"/>
              <a:t>효과</a:t>
            </a:r>
            <a:r>
              <a:rPr lang="en-US" altLang="ko-KR" sz="1800" dirty="0"/>
              <a:t>] &gt; </a:t>
            </a:r>
            <a:r>
              <a:rPr lang="ko-KR" altLang="en-US" sz="1800" dirty="0"/>
              <a:t>처음 구간 선택 </a:t>
            </a:r>
            <a:r>
              <a:rPr lang="en-US" altLang="ko-KR" sz="1800" dirty="0"/>
              <a:t>&gt;   2. [       </a:t>
            </a:r>
            <a:r>
              <a:rPr lang="ko-KR" altLang="en-US" sz="1800" dirty="0"/>
              <a:t>특수 효과 </a:t>
            </a:r>
            <a:r>
              <a:rPr lang="en-US" altLang="ko-KR" sz="1800" dirty="0"/>
              <a:t>]</a:t>
            </a:r>
            <a:r>
              <a:rPr lang="ko-KR" altLang="en-US" sz="1800" dirty="0"/>
              <a:t> 터치하기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3.      [</a:t>
            </a:r>
            <a:r>
              <a:rPr lang="ko-KR" altLang="en-US" sz="1800" dirty="0"/>
              <a:t>다운로드</a:t>
            </a:r>
            <a:r>
              <a:rPr lang="en-US" altLang="ko-KR" sz="1800" dirty="0"/>
              <a:t>] &gt; “</a:t>
            </a:r>
            <a:r>
              <a:rPr lang="ko-KR" altLang="en-US" sz="1800" dirty="0"/>
              <a:t>원하는 특수효과 </a:t>
            </a:r>
            <a:r>
              <a:rPr lang="en-US" altLang="ko-KR" sz="1800" dirty="0"/>
              <a:t>“ </a:t>
            </a:r>
            <a:r>
              <a:rPr lang="ko-KR" altLang="en-US" sz="1800" dirty="0"/>
              <a:t>선택 </a:t>
            </a:r>
            <a:r>
              <a:rPr lang="en-US" altLang="ko-KR" sz="1800" dirty="0"/>
              <a:t>&gt; </a:t>
            </a:r>
            <a:r>
              <a:rPr lang="ko-KR" altLang="en-US" sz="1800" dirty="0"/>
              <a:t>중간부분을 터치한다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en-US" altLang="ko-KR" sz="1800" dirty="0"/>
              <a:t>5.  </a:t>
            </a:r>
            <a:r>
              <a:rPr lang="en-US" altLang="ko-KR" sz="1800" dirty="0">
                <a:solidFill>
                  <a:srgbClr val="FF0000"/>
                </a:solidFill>
              </a:rPr>
              <a:t>[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사용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]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/>
              <a:t>버튼 터치 </a:t>
            </a:r>
            <a:r>
              <a:rPr lang="en-US" altLang="ko-KR" sz="1800" dirty="0"/>
              <a:t> </a:t>
            </a:r>
            <a:endParaRPr lang="en-US" altLang="ko-KR" sz="16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94E63C-8542-4B32-A14A-20C4D9E736C1}"/>
              </a:ext>
            </a:extLst>
          </p:cNvPr>
          <p:cNvGrpSpPr/>
          <p:nvPr/>
        </p:nvGrpSpPr>
        <p:grpSpPr>
          <a:xfrm>
            <a:off x="1225784" y="6005047"/>
            <a:ext cx="329213" cy="432308"/>
            <a:chOff x="1227262" y="2076015"/>
            <a:chExt cx="329213" cy="4323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1156AB-5512-49B7-8967-34862E4A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637CFA-40A1-4B61-9060-58E5C3B5106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2B6093-D942-42F7-8E5B-B5189339EF79}"/>
              </a:ext>
            </a:extLst>
          </p:cNvPr>
          <p:cNvGrpSpPr/>
          <p:nvPr/>
        </p:nvGrpSpPr>
        <p:grpSpPr>
          <a:xfrm>
            <a:off x="4314901" y="5400022"/>
            <a:ext cx="329213" cy="432308"/>
            <a:chOff x="1227262" y="2076015"/>
            <a:chExt cx="329213" cy="4323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3AEAF92-37F9-4267-81E3-45162157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C680-2DFE-42F6-9F30-F27B0C13525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11B80B-3A4D-4D80-B4C3-2819D444FA8E}"/>
              </a:ext>
            </a:extLst>
          </p:cNvPr>
          <p:cNvGrpSpPr/>
          <p:nvPr/>
        </p:nvGrpSpPr>
        <p:grpSpPr>
          <a:xfrm>
            <a:off x="8001170" y="5030273"/>
            <a:ext cx="329213" cy="432308"/>
            <a:chOff x="1227262" y="2076015"/>
            <a:chExt cx="329213" cy="4323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751A0D-D0E1-49C7-AEAB-37526E8C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9F762-27FB-4A99-89D9-CA1379EC6519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8AFB3C-9073-46E9-957A-08B58CB64A65}"/>
              </a:ext>
            </a:extLst>
          </p:cNvPr>
          <p:cNvGrpSpPr/>
          <p:nvPr/>
        </p:nvGrpSpPr>
        <p:grpSpPr>
          <a:xfrm>
            <a:off x="5124277" y="4464622"/>
            <a:ext cx="329213" cy="432308"/>
            <a:chOff x="1227262" y="2076015"/>
            <a:chExt cx="329213" cy="4323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1C2E0A0-3697-41EB-B9D1-5BE0DC6CB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67F7C-BAE1-433D-82C1-CE7B8D93E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C872EE6-4DED-4FA2-8B27-648E1EF32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446" y="5251384"/>
            <a:ext cx="329716" cy="36479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B20011-8A3C-4FA2-A059-69B54E31669A}"/>
              </a:ext>
            </a:extLst>
          </p:cNvPr>
          <p:cNvGrpSpPr/>
          <p:nvPr/>
        </p:nvGrpSpPr>
        <p:grpSpPr>
          <a:xfrm>
            <a:off x="1919803" y="5552209"/>
            <a:ext cx="329213" cy="432308"/>
            <a:chOff x="1227262" y="2076015"/>
            <a:chExt cx="329213" cy="432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A5402C-FE8E-45C4-A4E6-BE52A02F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DAFE83-60EB-4BE0-81B3-78291005ECA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A9A4A0C-81B8-47D1-A605-1185E3BC5D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009"/>
          <a:stretch/>
        </p:blipFill>
        <p:spPr>
          <a:xfrm>
            <a:off x="5769054" y="5274531"/>
            <a:ext cx="1017944" cy="9702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04993B-8C4F-4B93-B357-435C6872A883}"/>
              </a:ext>
            </a:extLst>
          </p:cNvPr>
          <p:cNvSpPr/>
          <p:nvPr/>
        </p:nvSpPr>
        <p:spPr>
          <a:xfrm>
            <a:off x="5717440" y="5219788"/>
            <a:ext cx="1122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solidFill>
                  <a:srgbClr val="0000FF"/>
                </a:solidFill>
                <a:latin typeface="Calibri" panose="020F0502020204030204" pitchFamily="34" charset="0"/>
              </a:rPr>
              <a:t>Query(</a:t>
            </a:r>
            <a:r>
              <a:rPr lang="ko-KR" altLang="en-US" sz="1200" kern="0" dirty="0">
                <a:solidFill>
                  <a:srgbClr val="0000FF"/>
                </a:solidFill>
                <a:latin typeface="Calibri" panose="020F0502020204030204" pitchFamily="34" charset="0"/>
              </a:rPr>
              <a:t>물음표</a:t>
            </a:r>
            <a:r>
              <a:rPr lang="en-US" altLang="ko-KR" sz="1200" kern="0" dirty="0">
                <a:solidFill>
                  <a:srgbClr val="0000FF"/>
                </a:solidFill>
                <a:latin typeface="Calibri" panose="020F0502020204030204" pitchFamily="34" charset="0"/>
              </a:rPr>
              <a:t>)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6E75E8-5B4C-4722-BF32-A57DE934F890}"/>
              </a:ext>
            </a:extLst>
          </p:cNvPr>
          <p:cNvSpPr/>
          <p:nvPr/>
        </p:nvSpPr>
        <p:spPr>
          <a:xfrm>
            <a:off x="4695870" y="4072617"/>
            <a:ext cx="1021570" cy="975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377E3FA-7A4B-4652-B497-D82156EEB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770" y="1703508"/>
            <a:ext cx="277641" cy="307177"/>
          </a:xfrm>
          <a:prstGeom prst="rect">
            <a:avLst/>
          </a:prstGeom>
          <a:ln w="28575"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A117F1-5A43-4FC0-BE32-D74176163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380" y="2063294"/>
            <a:ext cx="190500" cy="180975"/>
          </a:xfrm>
          <a:prstGeom prst="rect">
            <a:avLst/>
          </a:prstGeom>
        </p:spPr>
      </p:pic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64C61F8B-565F-4A8F-B818-56130034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08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37760C-3031-4125-93AE-E13A40C0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12" y="2705182"/>
            <a:ext cx="2044602" cy="3634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297BCB-C700-427D-953C-42EAA999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특수효과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0498-B2BB-476C-9F8F-A380B689B789}"/>
              </a:ext>
            </a:extLst>
          </p:cNvPr>
          <p:cNvSpPr txBox="1">
            <a:spLocks/>
          </p:cNvSpPr>
          <p:nvPr/>
        </p:nvSpPr>
        <p:spPr>
          <a:xfrm>
            <a:off x="309956" y="1395419"/>
            <a:ext cx="8557652" cy="11953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특수효과 다운로드하기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1800" dirty="0"/>
              <a:t> 6.        </a:t>
            </a:r>
            <a:r>
              <a:rPr lang="ko-KR" altLang="en-US" sz="1800" dirty="0"/>
              <a:t>체크 선택 후 </a:t>
            </a:r>
            <a:r>
              <a:rPr lang="en-US" altLang="ko-KR" sz="1800" dirty="0"/>
              <a:t>  7. </a:t>
            </a:r>
            <a:r>
              <a:rPr lang="ko-KR" altLang="en-US" sz="1800" dirty="0"/>
              <a:t>범위를 변경하거나 삭제하고 다시 특수효과를 지정할 수 있다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en-US" altLang="ko-KR" sz="1800" dirty="0"/>
              <a:t>     </a:t>
            </a:r>
            <a:r>
              <a:rPr lang="ko-KR" altLang="en-US" sz="1800" dirty="0"/>
              <a:t>수정 후        를 터치한다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ko-KR" altLang="en-US" sz="1800" dirty="0"/>
              <a:t>특수효과 에서 빠져나온다</a:t>
            </a:r>
            <a:r>
              <a:rPr lang="en-US" altLang="ko-KR" sz="1800" dirty="0"/>
              <a:t>. </a:t>
            </a:r>
            <a:endParaRPr lang="en-US" altLang="ko-KR" sz="16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11B80B-3A4D-4D80-B4C3-2819D444FA8E}"/>
              </a:ext>
            </a:extLst>
          </p:cNvPr>
          <p:cNvGrpSpPr/>
          <p:nvPr/>
        </p:nvGrpSpPr>
        <p:grpSpPr>
          <a:xfrm>
            <a:off x="3122858" y="6223036"/>
            <a:ext cx="329213" cy="432308"/>
            <a:chOff x="1227262" y="2076015"/>
            <a:chExt cx="329213" cy="4323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751A0D-D0E1-49C7-AEAB-37526E8C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9F762-27FB-4A99-89D9-CA1379EC6519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  <a:endParaRPr lang="ko-KR" altLang="en-US" sz="1200" b="1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EBA93DE-1029-4947-A8CA-C00C3E88BB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5" t="94661" r="1456" b="1334"/>
          <a:stretch/>
        </p:blipFill>
        <p:spPr>
          <a:xfrm>
            <a:off x="742010" y="1728654"/>
            <a:ext cx="360450" cy="284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3527D2-D5C4-46A7-A449-528C65DFE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477" y="2705182"/>
            <a:ext cx="2066154" cy="367316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C1523DD-D8C2-445C-AEC6-682622BBB6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5" t="94661" r="1456" b="1334"/>
          <a:stretch/>
        </p:blipFill>
        <p:spPr>
          <a:xfrm>
            <a:off x="1534514" y="2015652"/>
            <a:ext cx="360450" cy="2845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335917-F19E-463A-93C2-50CE2ADF7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394" y="2705182"/>
            <a:ext cx="2066154" cy="3673163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377AB3-A3FA-41CC-8FE2-DC186BFB7634}"/>
              </a:ext>
            </a:extLst>
          </p:cNvPr>
          <p:cNvGrpSpPr/>
          <p:nvPr/>
        </p:nvGrpSpPr>
        <p:grpSpPr>
          <a:xfrm>
            <a:off x="5600799" y="6223036"/>
            <a:ext cx="329213" cy="432308"/>
            <a:chOff x="1227262" y="2076015"/>
            <a:chExt cx="329213" cy="43230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F189A1C-2B8B-47EF-83B8-5952749D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2A379F-0354-4E96-ABD7-F02A7B6C7030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7</a:t>
              </a:r>
              <a:endParaRPr lang="ko-KR" altLang="en-US" sz="1200" b="1" dirty="0"/>
            </a:p>
          </p:txBody>
        </p:sp>
      </p:grp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A5B8385E-4CA8-4A0C-A277-758516CA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146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8DB92A5-F73E-4347-8D5E-6F4AE2A01E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73" y="2641257"/>
            <a:ext cx="2025000" cy="360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15CFA2-A5F9-4513-9891-27F9B43E8E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78" y="2641257"/>
            <a:ext cx="2025000" cy="36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DE22828-3F4A-4D52-BA15-9056CF1EEA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42" y="2641257"/>
            <a:ext cx="2025000" cy="360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297BCB-C700-427D-953C-42EAA999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특수효과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0498-B2BB-476C-9F8F-A380B689B789}"/>
              </a:ext>
            </a:extLst>
          </p:cNvPr>
          <p:cNvSpPr txBox="1">
            <a:spLocks/>
          </p:cNvSpPr>
          <p:nvPr/>
        </p:nvSpPr>
        <p:spPr>
          <a:xfrm>
            <a:off x="329495" y="1440583"/>
            <a:ext cx="8557652" cy="15726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실습</a:t>
            </a:r>
            <a:r>
              <a:rPr lang="en-US" altLang="ko-KR" sz="2000" dirty="0"/>
              <a:t>: </a:t>
            </a:r>
            <a:r>
              <a:rPr lang="ko-KR" altLang="en-US" sz="2000" dirty="0"/>
              <a:t>두 번째 부분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만든이</a:t>
            </a:r>
            <a:r>
              <a:rPr lang="en-US" altLang="ko-KR" sz="2000" dirty="0"/>
              <a:t>)</a:t>
            </a:r>
            <a:r>
              <a:rPr lang="ko-KR" altLang="en-US" sz="2000" dirty="0"/>
              <a:t>를 구간 위치시켜 놓고</a:t>
            </a:r>
            <a:r>
              <a:rPr lang="en-US" altLang="ko-KR" sz="2000" dirty="0"/>
              <a:t>, </a:t>
            </a:r>
            <a:r>
              <a:rPr lang="ko-KR" altLang="en-US" sz="2000" dirty="0"/>
              <a:t>동일한 방법으로 특수효과 추가하기</a:t>
            </a:r>
          </a:p>
          <a:p>
            <a:pPr marL="0" indent="0">
              <a:buNone/>
            </a:pPr>
            <a:endParaRPr lang="en-US" altLang="ko-KR" sz="16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94E63C-8542-4B32-A14A-20C4D9E736C1}"/>
              </a:ext>
            </a:extLst>
          </p:cNvPr>
          <p:cNvGrpSpPr/>
          <p:nvPr/>
        </p:nvGrpSpPr>
        <p:grpSpPr>
          <a:xfrm>
            <a:off x="1860009" y="5201263"/>
            <a:ext cx="329213" cy="432308"/>
            <a:chOff x="1227262" y="2076015"/>
            <a:chExt cx="329213" cy="4323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1156AB-5512-49B7-8967-34862E4A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637CFA-40A1-4B61-9060-58E5C3B5106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B20011-8A3C-4FA2-A059-69B54E31669A}"/>
              </a:ext>
            </a:extLst>
          </p:cNvPr>
          <p:cNvGrpSpPr/>
          <p:nvPr/>
        </p:nvGrpSpPr>
        <p:grpSpPr>
          <a:xfrm>
            <a:off x="5085971" y="5495071"/>
            <a:ext cx="329213" cy="432308"/>
            <a:chOff x="1227262" y="2076015"/>
            <a:chExt cx="329213" cy="432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A5402C-FE8E-45C4-A4E6-BE52A02F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DAFE83-60EB-4BE0-81B3-78291005ECA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2B6093-D942-42F7-8E5B-B5189339EF79}"/>
              </a:ext>
            </a:extLst>
          </p:cNvPr>
          <p:cNvGrpSpPr/>
          <p:nvPr/>
        </p:nvGrpSpPr>
        <p:grpSpPr>
          <a:xfrm>
            <a:off x="6618242" y="5276141"/>
            <a:ext cx="329213" cy="432308"/>
            <a:chOff x="1227262" y="2076015"/>
            <a:chExt cx="329213" cy="4323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3AEAF92-37F9-4267-81E3-45162157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C680-2DFE-42F6-9F30-F27B0C13525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8AFB3C-9073-46E9-957A-08B58CB64A65}"/>
              </a:ext>
            </a:extLst>
          </p:cNvPr>
          <p:cNvGrpSpPr/>
          <p:nvPr/>
        </p:nvGrpSpPr>
        <p:grpSpPr>
          <a:xfrm>
            <a:off x="7556561" y="5947459"/>
            <a:ext cx="329213" cy="432308"/>
            <a:chOff x="1227262" y="2076015"/>
            <a:chExt cx="329213" cy="4323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1C2E0A0-3697-41EB-B9D1-5BE0DC6CB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67F7C-BAE1-433D-82C1-CE7B8D93E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202E85-9763-4C19-AEAF-89F1DB68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4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167528" y="1761632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ko-KR" altLang="en-US" sz="1800" b="1" dirty="0" err="1">
                    <a:solidFill>
                      <a:srgbClr val="1A607C"/>
                    </a:solidFill>
                    <a:latin typeface="Arial Black" pitchFamily="34" charset="0"/>
                  </a:rPr>
                  <a:t>자막넣기</a:t>
                </a:r>
                <a:endParaRPr lang="ko-KR" altLang="en-US" sz="1800" b="1" dirty="0">
                  <a:solidFill>
                    <a:srgbClr val="1A607C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>
                      <a:latin typeface="Arial Black" pitchFamily="34" charset="0"/>
                      <a:cs typeface="Arial" pitchFamily="34" charset="0"/>
                    </a:rPr>
                    <a:t>5</a:t>
                  </a:r>
                  <a:endParaRPr lang="ko-KR" altLang="en-US" sz="1800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1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A441A7E-6E5E-4DC3-9453-1304148C10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26" y="2917133"/>
            <a:ext cx="2025000" cy="35833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8CB071F-784B-46A3-97CC-079D2EBB2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80" y="2910783"/>
            <a:ext cx="2025000" cy="360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D9D5E1-7D79-4D79-B88A-DF4FA4729F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050" y="2906020"/>
            <a:ext cx="2025000" cy="360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80DC556-2460-4076-8424-7460DFB08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0" y="2917133"/>
            <a:ext cx="2025000" cy="360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297BCB-C700-427D-953C-42EAA999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자막넣기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0498-B2BB-476C-9F8F-A380B689B789}"/>
              </a:ext>
            </a:extLst>
          </p:cNvPr>
          <p:cNvSpPr txBox="1">
            <a:spLocks/>
          </p:cNvSpPr>
          <p:nvPr/>
        </p:nvSpPr>
        <p:spPr>
          <a:xfrm>
            <a:off x="293174" y="1344456"/>
            <a:ext cx="8557652" cy="15726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>
              <a:buAutoNum type="arabicPeriod"/>
            </a:pPr>
            <a:r>
              <a:rPr lang="en-US" altLang="ko-KR" sz="1800" dirty="0">
                <a:solidFill>
                  <a:srgbClr val="FF0000"/>
                </a:solidFill>
              </a:rPr>
              <a:t>[</a:t>
            </a:r>
            <a:r>
              <a:rPr lang="ko-KR" altLang="en-US" sz="1800" dirty="0">
                <a:solidFill>
                  <a:srgbClr val="FF0000"/>
                </a:solidFill>
              </a:rPr>
              <a:t>효과</a:t>
            </a:r>
            <a:r>
              <a:rPr lang="en-US" altLang="ko-KR" sz="1800" dirty="0">
                <a:solidFill>
                  <a:srgbClr val="FF0000"/>
                </a:solidFill>
              </a:rPr>
              <a:t>] </a:t>
            </a:r>
            <a:r>
              <a:rPr lang="en-US" altLang="ko-KR" sz="1800" dirty="0"/>
              <a:t>&gt;  2. </a:t>
            </a:r>
            <a:r>
              <a:rPr lang="en-US" altLang="ko-KR" sz="1800" dirty="0">
                <a:solidFill>
                  <a:srgbClr val="FF0000"/>
                </a:solidFill>
              </a:rPr>
              <a:t>[</a:t>
            </a:r>
            <a:r>
              <a:rPr lang="ko-KR" altLang="en-US" sz="1800" dirty="0">
                <a:solidFill>
                  <a:srgbClr val="FF0000"/>
                </a:solidFill>
              </a:rPr>
              <a:t>텍스트</a:t>
            </a:r>
            <a:r>
              <a:rPr lang="en-US" altLang="ko-KR" sz="1800" dirty="0">
                <a:solidFill>
                  <a:srgbClr val="FF0000"/>
                </a:solidFill>
              </a:rPr>
              <a:t>] </a:t>
            </a:r>
            <a:r>
              <a:rPr lang="ko-KR" altLang="en-US" sz="1800" dirty="0"/>
              <a:t>선택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중앙 하단의 텍스트 상자를 좌측 상단으로 이동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터치하여 원하는 글자로 변경 </a:t>
            </a:r>
            <a:r>
              <a:rPr lang="en-US" altLang="ko-KR" sz="1800" dirty="0"/>
              <a:t>&gt; [</a:t>
            </a:r>
            <a:r>
              <a:rPr lang="ko-KR" altLang="en-US" sz="1800" dirty="0"/>
              <a:t>확인</a:t>
            </a:r>
            <a:r>
              <a:rPr lang="en-US" altLang="ko-KR" sz="1800" dirty="0"/>
              <a:t>]</a:t>
            </a:r>
            <a:r>
              <a:rPr lang="ko-KR" altLang="en-US" sz="1800" dirty="0"/>
              <a:t> </a:t>
            </a:r>
            <a:r>
              <a:rPr lang="en-US" altLang="ko-KR" sz="1800" dirty="0"/>
              <a:t>&gt;</a:t>
            </a:r>
          </a:p>
          <a:p>
            <a:pPr marL="0" indent="0">
              <a:buNone/>
            </a:pPr>
            <a:r>
              <a:rPr lang="en-US" altLang="ko-KR" sz="1800" dirty="0"/>
              <a:t>   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94E63C-8542-4B32-A14A-20C4D9E736C1}"/>
              </a:ext>
            </a:extLst>
          </p:cNvPr>
          <p:cNvGrpSpPr/>
          <p:nvPr/>
        </p:nvGrpSpPr>
        <p:grpSpPr>
          <a:xfrm>
            <a:off x="2014989" y="6073712"/>
            <a:ext cx="329213" cy="432308"/>
            <a:chOff x="1227262" y="2076015"/>
            <a:chExt cx="329213" cy="4323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1156AB-5512-49B7-8967-34862E4A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637CFA-40A1-4B61-9060-58E5C3B5106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B20011-8A3C-4FA2-A059-69B54E31669A}"/>
              </a:ext>
            </a:extLst>
          </p:cNvPr>
          <p:cNvGrpSpPr/>
          <p:nvPr/>
        </p:nvGrpSpPr>
        <p:grpSpPr>
          <a:xfrm>
            <a:off x="764343" y="5377837"/>
            <a:ext cx="329213" cy="432308"/>
            <a:chOff x="1227262" y="2076015"/>
            <a:chExt cx="329213" cy="432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A5402C-FE8E-45C4-A4E6-BE52A02F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DAFE83-60EB-4BE0-81B3-78291005ECA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2B6093-D942-42F7-8E5B-B5189339EF79}"/>
              </a:ext>
            </a:extLst>
          </p:cNvPr>
          <p:cNvGrpSpPr/>
          <p:nvPr/>
        </p:nvGrpSpPr>
        <p:grpSpPr>
          <a:xfrm>
            <a:off x="3633721" y="4500979"/>
            <a:ext cx="329213" cy="432308"/>
            <a:chOff x="1227262" y="2076015"/>
            <a:chExt cx="329213" cy="4323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3AEAF92-37F9-4267-81E3-45162157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C680-2DFE-42F6-9F30-F27B0C13525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8AFB3C-9073-46E9-957A-08B58CB64A65}"/>
              </a:ext>
            </a:extLst>
          </p:cNvPr>
          <p:cNvGrpSpPr/>
          <p:nvPr/>
        </p:nvGrpSpPr>
        <p:grpSpPr>
          <a:xfrm>
            <a:off x="7262742" y="3815021"/>
            <a:ext cx="329213" cy="432308"/>
            <a:chOff x="1227262" y="2076015"/>
            <a:chExt cx="329213" cy="4323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1C2E0A0-3697-41EB-B9D1-5BE0DC6CB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67F7C-BAE1-433D-82C1-CE7B8D93E195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55C7B7-A2AD-4717-A0DD-C3E8D9898E8D}"/>
              </a:ext>
            </a:extLst>
          </p:cNvPr>
          <p:cNvCxnSpPr/>
          <p:nvPr/>
        </p:nvCxnSpPr>
        <p:spPr>
          <a:xfrm flipV="1">
            <a:off x="3633721" y="3573975"/>
            <a:ext cx="118899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62D6FE5-027F-42FD-9D44-FB2306218D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5" t="94661" r="1456" b="1334"/>
          <a:stretch/>
        </p:blipFill>
        <p:spPr>
          <a:xfrm>
            <a:off x="4596680" y="2044031"/>
            <a:ext cx="360450" cy="28451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DDE41E-C926-4A33-82BC-9F5E83B7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02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32AC143-C4CE-453A-AA28-9DE0BE081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5" y="2563383"/>
            <a:ext cx="2233623" cy="397088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1B5D5E4-1862-4865-8523-07E8D340D4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6" y="2569492"/>
            <a:ext cx="2233623" cy="397088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297BCB-C700-427D-953C-42EAA999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자막넣기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0498-B2BB-476C-9F8F-A380B689B789}"/>
              </a:ext>
            </a:extLst>
          </p:cNvPr>
          <p:cNvSpPr txBox="1">
            <a:spLocks/>
          </p:cNvSpPr>
          <p:nvPr/>
        </p:nvSpPr>
        <p:spPr>
          <a:xfrm>
            <a:off x="293174" y="1344456"/>
            <a:ext cx="8557652" cy="15726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5.</a:t>
            </a:r>
            <a:r>
              <a:rPr lang="ko-KR" altLang="en-US" sz="2000" dirty="0"/>
              <a:t>자막 처리할 영상이 진행되면</a:t>
            </a:r>
            <a:r>
              <a:rPr lang="en-US" altLang="ko-KR" sz="2000" dirty="0">
                <a:solidFill>
                  <a:srgbClr val="FF0000"/>
                </a:solidFill>
              </a:rPr>
              <a:t> [</a:t>
            </a:r>
            <a:r>
              <a:rPr lang="ko-KR" altLang="en-US" sz="2000" dirty="0" err="1">
                <a:solidFill>
                  <a:srgbClr val="FF0000"/>
                </a:solidFill>
              </a:rPr>
              <a:t>잘라내기</a:t>
            </a:r>
            <a:r>
              <a:rPr lang="ko-KR" altLang="en-US" sz="2000" dirty="0">
                <a:solidFill>
                  <a:srgbClr val="FF0000"/>
                </a:solidFill>
              </a:rPr>
              <a:t> 종료</a:t>
            </a:r>
            <a:r>
              <a:rPr lang="en-US" altLang="ko-KR" sz="2000" dirty="0">
                <a:solidFill>
                  <a:srgbClr val="FF0000"/>
                </a:solidFill>
              </a:rPr>
              <a:t>]</a:t>
            </a:r>
            <a:r>
              <a:rPr lang="en-US" altLang="ko-KR" sz="2000" dirty="0"/>
              <a:t> &gt; 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자막 실행 시간 조정 후 </a:t>
            </a:r>
            <a:r>
              <a:rPr lang="en-US" altLang="ko-KR" sz="2000" dirty="0"/>
              <a:t>&gt;         </a:t>
            </a: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ym typeface="Wingdings" panose="05000000000000000000" pitchFamily="2" charset="2"/>
              </a:rPr>
              <a:t>자막은 초록색이 채워진다</a:t>
            </a:r>
            <a:r>
              <a:rPr lang="en-US" altLang="ko-KR" sz="2000" dirty="0">
                <a:sym typeface="Wingdings" panose="05000000000000000000" pitchFamily="2" charset="2"/>
              </a:rPr>
              <a:t>. </a:t>
            </a:r>
            <a:r>
              <a:rPr lang="en-US" altLang="ko-KR" sz="2000" dirty="0"/>
              <a:t>    </a:t>
            </a:r>
          </a:p>
          <a:p>
            <a:pPr marL="0" indent="0">
              <a:buNone/>
            </a:pPr>
            <a:r>
              <a:rPr lang="en-US" altLang="ko-KR" sz="2000" dirty="0"/>
              <a:t>* </a:t>
            </a:r>
            <a:r>
              <a:rPr lang="ko-KR" altLang="en-US" sz="2000" dirty="0"/>
              <a:t>차후 </a:t>
            </a:r>
            <a:r>
              <a:rPr lang="en-US" altLang="ko-KR" sz="2000" dirty="0">
                <a:solidFill>
                  <a:srgbClr val="FF0000"/>
                </a:solidFill>
              </a:rPr>
              <a:t>[</a:t>
            </a:r>
            <a:r>
              <a:rPr lang="ko-KR" altLang="en-US" sz="2000" dirty="0">
                <a:solidFill>
                  <a:srgbClr val="FF0000"/>
                </a:solidFill>
              </a:rPr>
              <a:t>글자 수정</a:t>
            </a:r>
            <a:r>
              <a:rPr lang="en-US" altLang="ko-KR" sz="2000" dirty="0">
                <a:solidFill>
                  <a:srgbClr val="FF0000"/>
                </a:solidFill>
              </a:rPr>
              <a:t>]</a:t>
            </a:r>
            <a:r>
              <a:rPr lang="ko-KR" altLang="en-US" sz="2000" dirty="0"/>
              <a:t>은 영상의 글자가 </a:t>
            </a:r>
            <a:r>
              <a:rPr lang="ko-KR" altLang="en-US" sz="2000" dirty="0" err="1"/>
              <a:t>씌여진</a:t>
            </a:r>
            <a:r>
              <a:rPr lang="ko-KR" altLang="en-US" sz="2000" dirty="0"/>
              <a:t> 부분에서 </a:t>
            </a:r>
            <a:r>
              <a:rPr lang="ko-KR" altLang="en-US" sz="2000" dirty="0">
                <a:solidFill>
                  <a:srgbClr val="FF0000"/>
                </a:solidFill>
              </a:rPr>
              <a:t>터치</a:t>
            </a:r>
            <a:r>
              <a:rPr lang="ko-KR" altLang="en-US" sz="2000" dirty="0"/>
              <a:t>한다</a:t>
            </a:r>
            <a:r>
              <a:rPr lang="en-US" altLang="ko-KR" sz="2000" dirty="0"/>
              <a:t>. </a:t>
            </a:r>
            <a:r>
              <a:rPr lang="ko-KR" altLang="en-US" sz="2000" dirty="0"/>
              <a:t>  </a:t>
            </a:r>
            <a:endParaRPr lang="en-US" altLang="ko-KR" sz="16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94E63C-8542-4B32-A14A-20C4D9E736C1}"/>
              </a:ext>
            </a:extLst>
          </p:cNvPr>
          <p:cNvGrpSpPr/>
          <p:nvPr/>
        </p:nvGrpSpPr>
        <p:grpSpPr>
          <a:xfrm>
            <a:off x="1741214" y="5807497"/>
            <a:ext cx="329213" cy="432308"/>
            <a:chOff x="1227262" y="2076015"/>
            <a:chExt cx="329213" cy="4323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1156AB-5512-49B7-8967-34862E4A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637CFA-40A1-4B61-9060-58E5C3B5106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B20011-8A3C-4FA2-A059-69B54E31669A}"/>
              </a:ext>
            </a:extLst>
          </p:cNvPr>
          <p:cNvGrpSpPr/>
          <p:nvPr/>
        </p:nvGrpSpPr>
        <p:grpSpPr>
          <a:xfrm>
            <a:off x="4282182" y="5440433"/>
            <a:ext cx="329213" cy="432308"/>
            <a:chOff x="1227262" y="2076015"/>
            <a:chExt cx="329213" cy="432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A5402C-FE8E-45C4-A4E6-BE52A02F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DAFE83-60EB-4BE0-81B3-78291005ECA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  <a:endParaRPr lang="ko-KR" altLang="en-US" sz="12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2B6093-D942-42F7-8E5B-B5189339EF79}"/>
              </a:ext>
            </a:extLst>
          </p:cNvPr>
          <p:cNvGrpSpPr/>
          <p:nvPr/>
        </p:nvGrpSpPr>
        <p:grpSpPr>
          <a:xfrm>
            <a:off x="5253189" y="6213656"/>
            <a:ext cx="329213" cy="432308"/>
            <a:chOff x="1227262" y="2076015"/>
            <a:chExt cx="329213" cy="4323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3AEAF92-37F9-4267-81E3-45162157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C680-2DFE-42F6-9F30-F27B0C13525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7</a:t>
              </a:r>
              <a:endParaRPr lang="ko-KR" altLang="en-US" sz="1200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66991F7-5CE3-427A-A732-0C1971F450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5" t="94661" r="1456" b="1334"/>
          <a:stretch/>
        </p:blipFill>
        <p:spPr>
          <a:xfrm>
            <a:off x="3428816" y="1714585"/>
            <a:ext cx="360450" cy="2845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407429-4000-44D4-A71C-0EEEB0FF4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000" y="2563381"/>
            <a:ext cx="2233623" cy="3970885"/>
          </a:xfrm>
          <a:prstGeom prst="rect">
            <a:avLst/>
          </a:prstGeom>
        </p:spPr>
      </p:pic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6ACE701B-3544-4140-A8B1-5AD47647A6B6}"/>
              </a:ext>
            </a:extLst>
          </p:cNvPr>
          <p:cNvSpPr/>
          <p:nvPr/>
        </p:nvSpPr>
        <p:spPr>
          <a:xfrm>
            <a:off x="5632998" y="4277362"/>
            <a:ext cx="619125" cy="542925"/>
          </a:xfrm>
          <a:prstGeom prst="striped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14B365-5180-47EA-AF9F-BDE74FF9D0FF}"/>
              </a:ext>
            </a:extLst>
          </p:cNvPr>
          <p:cNvGrpSpPr/>
          <p:nvPr/>
        </p:nvGrpSpPr>
        <p:grpSpPr>
          <a:xfrm>
            <a:off x="6634314" y="4293391"/>
            <a:ext cx="329213" cy="432308"/>
            <a:chOff x="1227262" y="2076015"/>
            <a:chExt cx="329213" cy="4323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BC2B864-282F-4FE3-84E3-EC5F7E9A5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D50ED2-D77B-4665-9EE9-56443B9B77BD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*</a:t>
              </a:r>
              <a:endParaRPr lang="ko-KR" altLang="en-US" sz="1200" b="1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22407-2036-42F5-AEA3-27F7889C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8D10-6E97-41B1-B37E-882BE8A0B0FD}" type="slidenum">
              <a:rPr lang="en-US" altLang="ko-KR" smtClean="0"/>
              <a:pPr/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스스로 해볼까요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10400" y="6427788"/>
            <a:ext cx="2133600" cy="354012"/>
          </a:xfrm>
        </p:spPr>
        <p:txBody>
          <a:bodyPr/>
          <a:lstStyle/>
          <a:p>
            <a:fld id="{00A80572-C37D-4347-8AD0-860678628851}" type="slidenum">
              <a:rPr lang="en-US" altLang="ko-KR" smtClean="0"/>
              <a:pPr/>
              <a:t>39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35684-89AD-4144-9F67-05B5ABAA7F30}"/>
              </a:ext>
            </a:extLst>
          </p:cNvPr>
          <p:cNvSpPr txBox="1"/>
          <p:nvPr/>
        </p:nvSpPr>
        <p:spPr>
          <a:xfrm>
            <a:off x="1775534" y="1878052"/>
            <a:ext cx="5592932" cy="4376583"/>
          </a:xfrm>
          <a:prstGeom prst="rect">
            <a:avLst/>
          </a:prstGeom>
          <a:solidFill>
            <a:srgbClr val="CCECFF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클립</a:t>
            </a:r>
            <a:r>
              <a:rPr lang="en-US" altLang="ko-KR" sz="1800" b="1" dirty="0"/>
              <a:t>: pocketmonGo.mp4</a:t>
            </a:r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/>
              <a:t>제목</a:t>
            </a:r>
            <a:r>
              <a:rPr lang="en-US" altLang="ko-KR" sz="1600" dirty="0"/>
              <a:t> : </a:t>
            </a:r>
            <a:r>
              <a:rPr lang="ko-KR" altLang="en-US" sz="1600" dirty="0"/>
              <a:t>게임</a:t>
            </a:r>
            <a:endParaRPr lang="en-US" altLang="ko-KR" sz="1600" dirty="0"/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/>
              <a:t>내용 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세상속에서 게임을</a:t>
            </a:r>
            <a:endParaRPr lang="en-US" altLang="ko-KR" sz="1600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클립</a:t>
            </a:r>
            <a:r>
              <a:rPr lang="en-US" altLang="ko-KR" sz="1800" b="1" dirty="0"/>
              <a:t>: </a:t>
            </a:r>
            <a:r>
              <a:rPr lang="en-US" altLang="ko-KR" sz="1800" b="1" dirty="0" smtClean="0"/>
              <a:t>clip01.png~clip03.png</a:t>
            </a:r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/>
              <a:t>제목</a:t>
            </a:r>
            <a:r>
              <a:rPr lang="en-US" altLang="ko-KR" sz="1600" dirty="0"/>
              <a:t> : </a:t>
            </a:r>
            <a:r>
              <a:rPr lang="ko-KR" altLang="en-US" sz="1600" dirty="0" smtClean="0"/>
              <a:t>애니메이션</a:t>
            </a:r>
            <a:endParaRPr lang="en-US" altLang="ko-KR" sz="1600" dirty="0" smtClean="0"/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 smtClean="0"/>
              <a:t>내용 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그래픽으로 상상을 스크린으로 </a:t>
            </a:r>
            <a:endParaRPr lang="en-US" altLang="ko-KR" sz="1600" dirty="0"/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 smtClean="0"/>
              <a:t>내용 </a:t>
            </a:r>
            <a:r>
              <a:rPr lang="en-US" altLang="ko-KR" sz="1600" dirty="0" smtClean="0"/>
              <a:t>2:  </a:t>
            </a:r>
            <a:r>
              <a:rPr lang="ko-KR" altLang="en-US" sz="1600" dirty="0" err="1" smtClean="0"/>
              <a:t>모션캡쳐로</a:t>
            </a:r>
            <a:r>
              <a:rPr lang="ko-KR" altLang="en-US" sz="1600" dirty="0" smtClean="0"/>
              <a:t> 캐릭터를 </a:t>
            </a:r>
            <a:endParaRPr lang="en-US" altLang="ko-KR" sz="1600" dirty="0" smtClean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/>
              <a:t>클립</a:t>
            </a:r>
            <a:r>
              <a:rPr lang="en-US" altLang="ko-KR" sz="1800" b="1" dirty="0"/>
              <a:t>: </a:t>
            </a:r>
            <a:r>
              <a:rPr lang="en-US" altLang="ko-KR" sz="1800" b="1" dirty="0" smtClean="0"/>
              <a:t>clip04.png~clip06.png</a:t>
            </a:r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/>
              <a:t>제목</a:t>
            </a:r>
            <a:r>
              <a:rPr lang="en-US" altLang="ko-KR" sz="1600" dirty="0"/>
              <a:t> : </a:t>
            </a:r>
            <a:r>
              <a:rPr lang="ko-KR" altLang="en-US" sz="1600" dirty="0" smtClean="0"/>
              <a:t>스포츠</a:t>
            </a:r>
            <a:endParaRPr lang="en-US" altLang="ko-KR" sz="1600" dirty="0"/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/>
              <a:t>내용 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r>
              <a:rPr lang="en-US" altLang="ko-KR" sz="1600" dirty="0"/>
              <a:t>: not</a:t>
            </a:r>
            <a:r>
              <a:rPr lang="ko-KR" altLang="en-US" sz="1600" dirty="0"/>
              <a:t> </a:t>
            </a:r>
            <a:r>
              <a:rPr lang="en-US" altLang="ko-KR" sz="1600" dirty="0"/>
              <a:t>sports,</a:t>
            </a:r>
            <a:r>
              <a:rPr lang="ko-KR" altLang="en-US" sz="1600" dirty="0"/>
              <a:t> </a:t>
            </a:r>
            <a:r>
              <a:rPr lang="en-US" altLang="ko-KR" sz="1600" dirty="0"/>
              <a:t>just</a:t>
            </a:r>
            <a:r>
              <a:rPr lang="ko-KR" altLang="en-US" sz="1600" dirty="0"/>
              <a:t> </a:t>
            </a:r>
            <a:r>
              <a:rPr lang="en-US" altLang="ko-KR" sz="1600" dirty="0"/>
              <a:t>game</a:t>
            </a:r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/>
              <a:t>내용 </a:t>
            </a:r>
            <a:r>
              <a:rPr lang="en-US" altLang="ko-KR" sz="1600" dirty="0"/>
              <a:t>2:  </a:t>
            </a:r>
            <a:r>
              <a:rPr lang="ko-KR" altLang="en-US" sz="1600" dirty="0"/>
              <a:t>움직임으로 충격과 높이를</a:t>
            </a:r>
            <a:endParaRPr lang="en-US" altLang="ko-KR" sz="1600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클립</a:t>
            </a:r>
            <a:r>
              <a:rPr lang="en-US" altLang="ko-KR" sz="1800" b="1" dirty="0"/>
              <a:t>: </a:t>
            </a:r>
            <a:r>
              <a:rPr lang="en-US" altLang="ko-KR" sz="1800" b="1" dirty="0" smtClean="0"/>
              <a:t>clip07.png~clip09.png</a:t>
            </a:r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/>
              <a:t>제목</a:t>
            </a:r>
            <a:r>
              <a:rPr lang="en-US" altLang="ko-KR" sz="1600" dirty="0"/>
              <a:t> : </a:t>
            </a:r>
            <a:r>
              <a:rPr lang="ko-KR" altLang="en-US" sz="1600" dirty="0" smtClean="0"/>
              <a:t>자동차</a:t>
            </a:r>
            <a:endParaRPr lang="en-US" altLang="ko-KR" sz="1600" dirty="0" smtClean="0"/>
          </a:p>
          <a:p>
            <a:pPr marL="742950" lvl="1" indent="-285750" algn="l">
              <a:lnSpc>
                <a:spcPct val="120000"/>
              </a:lnSpc>
              <a:buFontTx/>
              <a:buChar char="-"/>
            </a:pPr>
            <a:r>
              <a:rPr lang="ko-KR" altLang="en-US" sz="1600" dirty="0" smtClean="0"/>
              <a:t>내용 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소프트웨어로 자동차를 움직이다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39D58-8EAD-4C3B-82D7-3C4899D45435}"/>
              </a:ext>
            </a:extLst>
          </p:cNvPr>
          <p:cNvSpPr txBox="1"/>
          <p:nvPr/>
        </p:nvSpPr>
        <p:spPr>
          <a:xfrm>
            <a:off x="1039818" y="981280"/>
            <a:ext cx="6657122" cy="7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2400" b="1" i="1" dirty="0"/>
              <a:t>영상에 아래의 자막을 적용해 보세요</a:t>
            </a:r>
            <a:r>
              <a:rPr lang="en-US" altLang="ko-KR" sz="2400" b="1" i="1" dirty="0"/>
              <a:t>.</a:t>
            </a:r>
            <a:endParaRPr lang="en-US" altLang="ko-KR" sz="2400" i="1" kern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06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E8D2160-7C5A-4865-B1AB-649A1AFD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전 준비하기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0BAAC880-5403-4F67-8F7A-159CEB8AFFF3}"/>
              </a:ext>
            </a:extLst>
          </p:cNvPr>
          <p:cNvSpPr txBox="1">
            <a:spLocks/>
          </p:cNvSpPr>
          <p:nvPr/>
        </p:nvSpPr>
        <p:spPr>
          <a:xfrm>
            <a:off x="363752" y="1322387"/>
            <a:ext cx="8633234" cy="50976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i="1" kern="0" dirty="0">
                <a:latin typeface="+mn-ea"/>
                <a:ea typeface="+mn-ea"/>
              </a:rPr>
              <a:t>파일 준비하기</a:t>
            </a:r>
            <a:endParaRPr lang="en-US" altLang="ko-KR" sz="2000" b="1" i="1" kern="0" dirty="0">
              <a:latin typeface="+mn-ea"/>
              <a:ea typeface="+mn-ea"/>
            </a:endParaRPr>
          </a:p>
          <a:p>
            <a:pPr marL="542925" lvl="1">
              <a:lnSpc>
                <a:spcPct val="150000"/>
              </a:lnSpc>
            </a:pPr>
            <a:r>
              <a:rPr lang="ko-KR" altLang="en-US" sz="1800" kern="0" dirty="0">
                <a:latin typeface="+mn-ea"/>
                <a:ea typeface="+mn-ea"/>
              </a:rPr>
              <a:t>사이버 캠퍼스 해당 강의실에서 </a:t>
            </a:r>
            <a:r>
              <a:rPr lang="en-US" altLang="ko-KR" sz="1800" kern="0" dirty="0" smtClean="0">
                <a:latin typeface="+mn-ea"/>
                <a:ea typeface="+mn-ea"/>
              </a:rPr>
              <a:t>[VivaVideo.zip</a:t>
            </a:r>
            <a:r>
              <a:rPr lang="en-US" altLang="ko-KR" sz="1800" kern="0" dirty="0">
                <a:latin typeface="+mn-ea"/>
                <a:ea typeface="+mn-ea"/>
              </a:rPr>
              <a:t>] </a:t>
            </a:r>
            <a:r>
              <a:rPr lang="ko-KR" altLang="en-US" sz="1800" kern="0" dirty="0">
                <a:latin typeface="+mn-ea"/>
                <a:ea typeface="+mn-ea"/>
              </a:rPr>
              <a:t>파일을 다운로드하고</a:t>
            </a:r>
            <a:r>
              <a:rPr lang="en-US" altLang="ko-KR" sz="1800" kern="0" dirty="0">
                <a:latin typeface="+mn-ea"/>
                <a:ea typeface="+mn-ea"/>
              </a:rPr>
              <a:t>, </a:t>
            </a:r>
            <a:r>
              <a:rPr lang="ko-KR" altLang="en-US" sz="1800" kern="0" dirty="0">
                <a:latin typeface="+mn-ea"/>
                <a:ea typeface="+mn-ea"/>
              </a:rPr>
              <a:t>압축풀기 바탕화면에 </a:t>
            </a:r>
            <a:r>
              <a:rPr lang="en-US" altLang="ko-KR" sz="1800" kern="0" dirty="0" err="1">
                <a:latin typeface="+mn-ea"/>
                <a:ea typeface="+mn-ea"/>
              </a:rPr>
              <a:t>vivaVideo</a:t>
            </a:r>
            <a:r>
              <a:rPr lang="en-US" altLang="ko-KR" sz="1800" kern="0" dirty="0">
                <a:latin typeface="+mn-ea"/>
                <a:ea typeface="+mn-ea"/>
              </a:rPr>
              <a:t> </a:t>
            </a:r>
            <a:r>
              <a:rPr lang="ko-KR" altLang="en-US" sz="1800" kern="0" dirty="0">
                <a:latin typeface="+mn-ea"/>
                <a:ea typeface="+mn-ea"/>
              </a:rPr>
              <a:t>폴더에 압축 풀기</a:t>
            </a:r>
            <a:endParaRPr lang="en-US" altLang="ko-KR" sz="1800" kern="0" dirty="0">
              <a:latin typeface="+mn-ea"/>
              <a:ea typeface="+mn-ea"/>
            </a:endParaRPr>
          </a:p>
          <a:p>
            <a:pPr marL="4572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000" b="1" i="1" kern="0" dirty="0">
                <a:latin typeface="+mn-ea"/>
                <a:ea typeface="+mn-ea"/>
              </a:rPr>
              <a:t>네이버 클라우드에 업로드하기</a:t>
            </a:r>
            <a:endParaRPr lang="en-US" altLang="ko-KR" sz="2000" b="1" i="1" kern="0" dirty="0">
              <a:latin typeface="+mn-ea"/>
              <a:ea typeface="+mn-ea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ko-KR" sz="2000" kern="0" dirty="0">
                <a:latin typeface="+mn-ea"/>
                <a:ea typeface="+mn-ea"/>
              </a:rPr>
              <a:t>   - </a:t>
            </a:r>
            <a:r>
              <a:rPr lang="ko-KR" altLang="en-US" sz="1800" kern="0" dirty="0">
                <a:latin typeface="+mn-ea"/>
                <a:ea typeface="+mn-ea"/>
              </a:rPr>
              <a:t>프로그래밍의 시작 폴더나 별도의 파일을 작성하여 업로드한다</a:t>
            </a:r>
            <a:r>
              <a:rPr lang="en-US" altLang="ko-KR" sz="1800" kern="0" dirty="0">
                <a:latin typeface="+mn-ea"/>
                <a:ea typeface="+mn-ea"/>
              </a:rPr>
              <a:t>.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ko-KR" sz="1800" kern="0" dirty="0">
                <a:latin typeface="+mn-ea"/>
                <a:ea typeface="+mn-ea"/>
              </a:rPr>
              <a:t>   - </a:t>
            </a:r>
            <a:r>
              <a:rPr lang="ko-KR" altLang="en-US" sz="1800" kern="0" dirty="0">
                <a:latin typeface="+mn-ea"/>
                <a:ea typeface="+mn-ea"/>
              </a:rPr>
              <a:t>스마트폰 전송케이블을 연결하여 전송해도 된다</a:t>
            </a:r>
            <a:r>
              <a:rPr lang="en-US" altLang="ko-KR" sz="1800" kern="0" dirty="0">
                <a:latin typeface="+mn-ea"/>
                <a:ea typeface="+mn-ea"/>
              </a:rPr>
              <a:t>.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000" b="1" i="1" kern="0" dirty="0">
                <a:latin typeface="+mn-ea"/>
              </a:rPr>
              <a:t>모바일에서 파일 다운로드 하기</a:t>
            </a:r>
            <a:endParaRPr lang="en-US" altLang="ko-KR" sz="2000" b="1" i="1" kern="0" dirty="0">
              <a:latin typeface="+mn-ea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ko-KR" sz="1800" kern="0" dirty="0">
                <a:latin typeface="+mn-ea"/>
              </a:rPr>
              <a:t>   - </a:t>
            </a:r>
            <a:r>
              <a:rPr lang="ko-KR" altLang="en-US" sz="1600" kern="0" dirty="0">
                <a:latin typeface="+mn-ea"/>
              </a:rPr>
              <a:t>모바일 앱을 실행시킨 후 영상 다운로드</a:t>
            </a:r>
            <a:r>
              <a:rPr lang="en-US" altLang="ko-KR" sz="1600" kern="0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583C41-1277-44B4-9A11-E9280F91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261" y="1626064"/>
            <a:ext cx="847725" cy="1104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585099-0651-4AF5-9D29-4EAC91DE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20" y="3190950"/>
            <a:ext cx="1414066" cy="1080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770E3D-2632-40AD-BE86-B19F89248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616" y="4627686"/>
            <a:ext cx="632632" cy="112467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B2900547-8644-4C07-AE9C-A5E701E6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73900" y="6597384"/>
            <a:ext cx="2020888" cy="260351"/>
          </a:xfrm>
        </p:spPr>
        <p:txBody>
          <a:bodyPr/>
          <a:lstStyle/>
          <a:p>
            <a:fld id="{A6A88D10-6E97-41B1-B37E-882BE8A0B0FD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39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61962D7-36EF-49C9-8320-A56489C595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8" y="1625394"/>
            <a:ext cx="2430000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06006" y="1625394"/>
            <a:ext cx="5331764" cy="4525962"/>
          </a:xfrm>
        </p:spPr>
        <p:txBody>
          <a:bodyPr/>
          <a:lstStyle/>
          <a:p>
            <a:r>
              <a:rPr lang="ko-KR" altLang="en-US" dirty="0"/>
              <a:t>완성한 후</a:t>
            </a:r>
            <a:r>
              <a:rPr lang="en-US" altLang="ko-KR" dirty="0"/>
              <a:t>, [</a:t>
            </a:r>
            <a:r>
              <a:rPr lang="ko-KR" altLang="en-US" dirty="0"/>
              <a:t>임시</a:t>
            </a:r>
            <a:r>
              <a:rPr lang="en-US" altLang="ko-KR" dirty="0"/>
              <a:t>]</a:t>
            </a:r>
            <a:r>
              <a:rPr lang="ko-KR" altLang="en-US" dirty="0"/>
              <a:t>를 터치하여 스튜디오에 저장하기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* [</a:t>
            </a:r>
            <a:r>
              <a:rPr lang="ko-KR" altLang="en-US" sz="2000" dirty="0"/>
              <a:t>스튜디오</a:t>
            </a:r>
            <a:r>
              <a:rPr lang="en-US" altLang="ko-KR" sz="2000" dirty="0"/>
              <a:t>]</a:t>
            </a:r>
            <a:r>
              <a:rPr lang="ko-KR" altLang="en-US" sz="2000" dirty="0"/>
              <a:t>에서 영상을 언제든</a:t>
            </a:r>
            <a:r>
              <a:rPr lang="en-US" altLang="ko-KR" sz="2000" dirty="0"/>
              <a:t> </a:t>
            </a:r>
            <a:r>
              <a:rPr lang="ko-KR" altLang="en-US" sz="2000" dirty="0"/>
              <a:t>편집할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40</a:t>
            </a:fld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7FD3B8-29BE-4FB7-A0C6-2FC7789FECA3}"/>
              </a:ext>
            </a:extLst>
          </p:cNvPr>
          <p:cNvGrpSpPr/>
          <p:nvPr/>
        </p:nvGrpSpPr>
        <p:grpSpPr>
          <a:xfrm>
            <a:off x="2077752" y="1834288"/>
            <a:ext cx="329213" cy="432308"/>
            <a:chOff x="1227262" y="2076015"/>
            <a:chExt cx="329213" cy="4323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168101-C5AA-4F1F-9D03-E8B231E8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76D509-2DBB-4927-9E06-D45309A5284F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7257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갤러리로 저장하기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2" y="1433665"/>
            <a:ext cx="8601180" cy="726563"/>
          </a:xfrm>
        </p:spPr>
        <p:txBody>
          <a:bodyPr/>
          <a:lstStyle/>
          <a:p>
            <a:r>
              <a:rPr lang="ko-KR" altLang="en-US" dirty="0"/>
              <a:t>갤러리에 저장하기 위해서</a:t>
            </a:r>
            <a:r>
              <a:rPr lang="en-US" altLang="ko-KR" dirty="0"/>
              <a:t>, [</a:t>
            </a:r>
            <a:r>
              <a:rPr lang="ko-KR" altLang="en-US" dirty="0"/>
              <a:t>저장</a:t>
            </a:r>
            <a:r>
              <a:rPr lang="en-US" altLang="ko-KR" dirty="0"/>
              <a:t>/</a:t>
            </a:r>
            <a:r>
              <a:rPr lang="ko-KR" altLang="en-US" dirty="0"/>
              <a:t>공유</a:t>
            </a:r>
            <a:r>
              <a:rPr lang="en-US" altLang="ko-KR" dirty="0"/>
              <a:t>] </a:t>
            </a:r>
            <a:r>
              <a:rPr lang="ko-KR" altLang="en-US" dirty="0"/>
              <a:t>터치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41</a:t>
            </a:fld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56451F-6E68-435E-AC53-E97A75A69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8" y="2049695"/>
            <a:ext cx="2025000" cy="360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17D53B-38BF-40B5-916D-861040B7F9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97" y="2024029"/>
            <a:ext cx="2025000" cy="360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B393BE-C59C-4269-BFCC-66A149AA6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91" y="2024029"/>
            <a:ext cx="2025000" cy="360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2397F3-CCE3-4D46-858D-5E884CEE8B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51" y="2024029"/>
            <a:ext cx="2025000" cy="360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E5238-F322-4CC7-9D45-8ED81ECFDE31}"/>
              </a:ext>
            </a:extLst>
          </p:cNvPr>
          <p:cNvGrpSpPr/>
          <p:nvPr/>
        </p:nvGrpSpPr>
        <p:grpSpPr>
          <a:xfrm>
            <a:off x="2038532" y="2200460"/>
            <a:ext cx="329213" cy="432308"/>
            <a:chOff x="1227262" y="2076015"/>
            <a:chExt cx="329213" cy="4323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91E0BA0-0F8C-49FA-A28B-29C4CB0E5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2426B-E44C-4149-8B1B-2D267D1ED193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B4826F-66FA-4A38-8A84-2254A4065578}"/>
              </a:ext>
            </a:extLst>
          </p:cNvPr>
          <p:cNvGrpSpPr/>
          <p:nvPr/>
        </p:nvGrpSpPr>
        <p:grpSpPr>
          <a:xfrm>
            <a:off x="3903436" y="3820318"/>
            <a:ext cx="329213" cy="432308"/>
            <a:chOff x="1227262" y="2076015"/>
            <a:chExt cx="329213" cy="4323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D327F37-F3CE-4C14-B26E-B8C89DB17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8BEECD-FDBB-43C6-842D-4441CB1706EC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51BE50B-862A-451D-B21F-E0B024517C63}"/>
              </a:ext>
            </a:extLst>
          </p:cNvPr>
          <p:cNvGrpSpPr/>
          <p:nvPr/>
        </p:nvGrpSpPr>
        <p:grpSpPr>
          <a:xfrm>
            <a:off x="5348808" y="3814767"/>
            <a:ext cx="329213" cy="432308"/>
            <a:chOff x="1227262" y="2076015"/>
            <a:chExt cx="329213" cy="43230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5B7C5E-C4F2-4CB5-AE76-1CA0A475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5C1861-DCF1-4D14-8E88-A8A6E25B8092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74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0686F-1926-4339-9D2E-42387268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클라우드에 업로드하기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A8264-88D3-44F0-8E83-EF7EA52CB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506" y="1117551"/>
            <a:ext cx="5710462" cy="1268136"/>
          </a:xfrm>
        </p:spPr>
        <p:txBody>
          <a:bodyPr/>
          <a:lstStyle/>
          <a:p>
            <a:r>
              <a:rPr lang="ko-KR" altLang="en-US" dirty="0"/>
              <a:t>갤러리를 실행시킨다</a:t>
            </a:r>
            <a:r>
              <a:rPr lang="en-US" altLang="ko-KR" dirty="0"/>
              <a:t>. &gt; </a:t>
            </a:r>
            <a:r>
              <a:rPr lang="en-US" altLang="ko-KR" dirty="0" err="1"/>
              <a:t>VivaVideo</a:t>
            </a:r>
            <a:r>
              <a:rPr lang="en-US" altLang="ko-KR" dirty="0"/>
              <a:t> </a:t>
            </a:r>
            <a:r>
              <a:rPr lang="ko-KR" altLang="en-US" dirty="0"/>
              <a:t>폴더를 연다</a:t>
            </a:r>
            <a:r>
              <a:rPr lang="en-US" altLang="ko-KR" dirty="0"/>
              <a:t> &gt; </a:t>
            </a:r>
            <a:r>
              <a:rPr lang="ko-KR" altLang="en-US" dirty="0"/>
              <a:t>파일을 선택하고 </a:t>
            </a:r>
            <a:r>
              <a:rPr lang="en-US" altLang="ko-KR" dirty="0"/>
              <a:t>&gt; </a:t>
            </a:r>
            <a:r>
              <a:rPr lang="ko-KR" altLang="en-US" dirty="0"/>
              <a:t>원하는 폴더에 업로드한다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7154F-D8C1-488E-A722-CECCB277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4170" y="6216759"/>
            <a:ext cx="2133600" cy="352858"/>
          </a:xfrm>
        </p:spPr>
        <p:txBody>
          <a:bodyPr/>
          <a:lstStyle/>
          <a:p>
            <a:fld id="{00A80572-C37D-4347-8AD0-860678628851}" type="slidenum">
              <a:rPr lang="en-US" altLang="ko-KR" smtClean="0"/>
              <a:pPr/>
              <a:t>42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969ED5-989C-4061-9D89-0B868903056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3" y="1927497"/>
            <a:ext cx="1591332" cy="25461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50C316-1A38-4132-A044-40142D6339F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46" y="1927497"/>
            <a:ext cx="1591332" cy="25461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EE4902-D6C5-48F7-89D8-A9DE746E440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04854" y="1927497"/>
            <a:ext cx="1591332" cy="25461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E537CE-96E0-4906-ABF1-51345122735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51162" y="1927497"/>
            <a:ext cx="1591332" cy="25461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429C7C-E719-4EB6-AEE2-8D6A802B50E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84958" y="4119736"/>
            <a:ext cx="1591332" cy="25461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D5C3A4-2103-4329-8DFC-B51B30CA5C01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25" y="4119736"/>
            <a:ext cx="1591332" cy="25461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F48DDE-045E-40BF-AD90-F146F8AED5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0" y="3934503"/>
            <a:ext cx="329213" cy="4267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3C3F03-E381-479D-AA12-3DABF48A8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05" y="2481174"/>
            <a:ext cx="329213" cy="426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7BF3C6-FDF3-471F-95A9-CC72A99204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41" y="4405376"/>
            <a:ext cx="329213" cy="4267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EFBA7-4053-4069-890C-3E42DB68A0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33" y="3906568"/>
            <a:ext cx="329213" cy="4267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B02F5-7B10-46E6-9EC3-AE7C0C8404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6" y="6522680"/>
            <a:ext cx="32921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0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EB816C-58F2-4F48-A8E6-34ED4E92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실습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65C7A-58BD-442A-9DD3-13F14965E812}"/>
              </a:ext>
            </a:extLst>
          </p:cNvPr>
          <p:cNvSpPr txBox="1"/>
          <p:nvPr/>
        </p:nvSpPr>
        <p:spPr>
          <a:xfrm>
            <a:off x="1686756" y="2702300"/>
            <a:ext cx="5868140" cy="2053960"/>
          </a:xfrm>
          <a:prstGeom prst="rect">
            <a:avLst/>
          </a:prstGeom>
          <a:solidFill>
            <a:srgbClr val="CCECFF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배경 음악</a:t>
            </a:r>
            <a:r>
              <a:rPr lang="en-US" altLang="ko-KR" sz="1800" dirty="0"/>
              <a:t>, </a:t>
            </a:r>
            <a:r>
              <a:rPr lang="ko-KR" altLang="en-US" sz="1800" dirty="0"/>
              <a:t>장면 전환 효과</a:t>
            </a:r>
            <a:r>
              <a:rPr lang="en-US" altLang="ko-KR" sz="1800" dirty="0"/>
              <a:t>, </a:t>
            </a:r>
            <a:r>
              <a:rPr lang="ko-KR" altLang="en-US" sz="1800" dirty="0"/>
              <a:t>특효 적용</a:t>
            </a:r>
            <a:endParaRPr lang="en-US" altLang="ko-KR" sz="1800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My</a:t>
            </a:r>
            <a:r>
              <a:rPr lang="ko-KR" altLang="en-US" sz="1800" dirty="0"/>
              <a:t> </a:t>
            </a:r>
            <a:r>
              <a:rPr lang="en-US" altLang="ko-KR" sz="1800" dirty="0"/>
              <a:t>Movie </a:t>
            </a:r>
            <a:r>
              <a:rPr lang="ko-KR" altLang="en-US" sz="1800" dirty="0"/>
              <a:t>테마를 선택하여 오프닝에 본인 이름과 엔딩 문구 삽입</a:t>
            </a:r>
            <a:endParaRPr lang="en-US" altLang="ko-KR" sz="1800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자막 삽입</a:t>
            </a:r>
            <a:endParaRPr lang="en-US" altLang="ko-KR" sz="1800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F08B0-959E-461F-8DF1-6F2429960E2D}"/>
              </a:ext>
            </a:extLst>
          </p:cNvPr>
          <p:cNvSpPr txBox="1"/>
          <p:nvPr/>
        </p:nvSpPr>
        <p:spPr>
          <a:xfrm>
            <a:off x="559293" y="1052302"/>
            <a:ext cx="8123067" cy="12254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“</a:t>
            </a:r>
            <a:r>
              <a:rPr lang="ko-KR" altLang="en-US" sz="2000" b="1" dirty="0"/>
              <a:t>소프트웨어 세상</a:t>
            </a:r>
            <a:r>
              <a:rPr lang="en-US" altLang="ko-KR" sz="2000" b="1" dirty="0"/>
              <a:t>”</a:t>
            </a:r>
            <a:r>
              <a:rPr lang="ko-KR" altLang="en-US" sz="2000" b="1" dirty="0"/>
              <a:t>을 완성하여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사이버캠퍼스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주차 </a:t>
            </a:r>
            <a:r>
              <a:rPr lang="en-US" altLang="ko-KR" sz="2000" b="1" dirty="0"/>
              <a:t>“</a:t>
            </a:r>
            <a:r>
              <a:rPr lang="en-US" altLang="ko-KR" sz="2000" b="1" dirty="0" err="1"/>
              <a:t>VivaVideo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동영상 제출</a:t>
            </a:r>
            <a:r>
              <a:rPr lang="en-US" altLang="ko-KR" sz="2000" b="1" dirty="0"/>
              <a:t>”</a:t>
            </a:r>
            <a:r>
              <a:rPr lang="ko-KR" altLang="en-US" sz="2000" b="1" dirty="0"/>
              <a:t>에 과제로 제출하세요</a:t>
            </a:r>
            <a:r>
              <a:rPr lang="en-US" altLang="ko-KR" sz="2000" b="1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F7BC39-E4C2-43C1-9374-33CF59C1FB5E}"/>
              </a:ext>
            </a:extLst>
          </p:cNvPr>
          <p:cNvSpPr/>
          <p:nvPr/>
        </p:nvSpPr>
        <p:spPr>
          <a:xfrm>
            <a:off x="1905000" y="49807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800" dirty="0"/>
              <a:t>&lt;</a:t>
            </a:r>
            <a:r>
              <a:rPr lang="ko-KR" altLang="en-US" sz="1800" dirty="0"/>
              <a:t>제출</a:t>
            </a:r>
            <a:r>
              <a:rPr lang="en-US" altLang="ko-KR" sz="1800" dirty="0"/>
              <a:t>&gt;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1" algn="l"/>
            <a:r>
              <a:rPr lang="ko-KR" altLang="en-US" sz="1800" dirty="0"/>
              <a:t>파일이름 </a:t>
            </a:r>
            <a:r>
              <a:rPr lang="en-US" altLang="ko-KR" sz="1800" dirty="0"/>
              <a:t>: </a:t>
            </a:r>
            <a:r>
              <a:rPr lang="ko-KR" altLang="en-US" sz="1800" dirty="0"/>
              <a:t>학생이름</a:t>
            </a:r>
            <a:r>
              <a:rPr lang="en-US" altLang="ko-KR" sz="1800" dirty="0"/>
              <a:t>.</a:t>
            </a:r>
            <a:r>
              <a:rPr lang="en-US" altLang="ko-KR" sz="1800" dirty="0" smtClean="0"/>
              <a:t>mp4</a:t>
            </a:r>
            <a:endParaRPr lang="en-US" altLang="ko-KR" sz="1800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FC63403-A561-4B8F-91E7-A9056AA6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73900" y="6597384"/>
            <a:ext cx="2020888" cy="260351"/>
          </a:xfrm>
        </p:spPr>
        <p:txBody>
          <a:bodyPr/>
          <a:lstStyle/>
          <a:p>
            <a:fld id="{A6A88D10-6E97-41B1-B37E-882BE8A0B0FD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86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69349" y="32751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01. </a:t>
            </a:r>
            <a:r>
              <a:rPr lang="ko-KR" altLang="en-US">
                <a:solidFill>
                  <a:srgbClr val="FFFFFF"/>
                </a:solidFill>
              </a:rPr>
              <a:t>이미지 편집하기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7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CBAC03-FF49-4AB1-97FE-0E19CDDAD5B7}"/>
              </a:ext>
            </a:extLst>
          </p:cNvPr>
          <p:cNvGrpSpPr/>
          <p:nvPr/>
        </p:nvGrpSpPr>
        <p:grpSpPr>
          <a:xfrm>
            <a:off x="1770307" y="3081948"/>
            <a:ext cx="5927236" cy="694104"/>
            <a:chOff x="1399650" y="3419449"/>
            <a:chExt cx="5927236" cy="6941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E50338-0A97-424C-A017-AB02467B8C35}"/>
                </a:ext>
              </a:extLst>
            </p:cNvPr>
            <p:cNvGrpSpPr/>
            <p:nvPr/>
          </p:nvGrpSpPr>
          <p:grpSpPr>
            <a:xfrm>
              <a:off x="1399650" y="3419449"/>
              <a:ext cx="5927236" cy="666686"/>
              <a:chOff x="1525659" y="1576950"/>
              <a:chExt cx="5927236" cy="666686"/>
            </a:xfrm>
          </p:grpSpPr>
          <p:sp>
            <p:nvSpPr>
              <p:cNvPr id="24" name="AutoShape 92">
                <a:extLst>
                  <a:ext uri="{FF2B5EF4-FFF2-40B4-BE49-F238E27FC236}">
                    <a16:creationId xmlns:a16="http://schemas.microsoft.com/office/drawing/2014/main" id="{CF760479-D4C2-4735-82CE-39091F97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851574" y="1655513"/>
                <a:ext cx="5466722" cy="5461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92">
                <a:extLst>
                  <a:ext uri="{FF2B5EF4-FFF2-40B4-BE49-F238E27FC236}">
                    <a16:creationId xmlns:a16="http://schemas.microsoft.com/office/drawing/2014/main" id="{D2491741-8AF9-4656-A41D-F3E1FB63E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55535" y="1641625"/>
                <a:ext cx="5697360" cy="576609"/>
              </a:xfrm>
              <a:prstGeom prst="roundRect">
                <a:avLst>
                  <a:gd name="adj" fmla="val 50000"/>
                </a:avLst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prstDash val="solid"/>
                <a:headEnd/>
                <a:tailEnd/>
              </a:ln>
              <a:effectLst>
                <a:outerShdw blurRad="254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41B639-F602-4A68-8DD0-FECF0A66C812}"/>
                  </a:ext>
                </a:extLst>
              </p:cNvPr>
              <p:cNvSpPr/>
              <p:nvPr/>
            </p:nvSpPr>
            <p:spPr>
              <a:xfrm>
                <a:off x="2167528" y="1761632"/>
                <a:ext cx="1646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ko-KR" altLang="en-US" sz="1800" b="1" dirty="0">
                    <a:solidFill>
                      <a:srgbClr val="1A607C"/>
                    </a:solidFill>
                    <a:latin typeface="Arial Black" pitchFamily="34" charset="0"/>
                  </a:rPr>
                  <a:t>클립 추가하기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3A69271-C05A-4708-847C-2AEB56D87C82}"/>
                  </a:ext>
                </a:extLst>
              </p:cNvPr>
              <p:cNvGrpSpPr/>
              <p:nvPr/>
            </p:nvGrpSpPr>
            <p:grpSpPr>
              <a:xfrm>
                <a:off x="1525659" y="1576950"/>
                <a:ext cx="641928" cy="666686"/>
                <a:chOff x="1090331" y="2530183"/>
                <a:chExt cx="641928" cy="666686"/>
              </a:xfrm>
            </p:grpSpPr>
            <p:sp>
              <p:nvSpPr>
                <p:cNvPr id="28" name="타원형 설명선 156">
                  <a:extLst>
                    <a:ext uri="{FF2B5EF4-FFF2-40B4-BE49-F238E27FC236}">
                      <a16:creationId xmlns:a16="http://schemas.microsoft.com/office/drawing/2014/main" id="{1AE04E81-C719-4036-B27E-8D1518A2CEC0}"/>
                    </a:ext>
                  </a:extLst>
                </p:cNvPr>
                <p:cNvSpPr/>
                <p:nvPr/>
              </p:nvSpPr>
              <p:spPr>
                <a:xfrm>
                  <a:off x="1098821" y="2559661"/>
                  <a:ext cx="633438" cy="637208"/>
                </a:xfrm>
                <a:prstGeom prst="wedgeEllipseCallout">
                  <a:avLst>
                    <a:gd name="adj1" fmla="val 37747"/>
                    <a:gd name="adj2" fmla="val 53342"/>
                  </a:avLst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>
                      <a:latin typeface="Arial Black" pitchFamily="34" charset="0"/>
                      <a:cs typeface="Arial" pitchFamily="34" charset="0"/>
                    </a:rPr>
                    <a:t>1</a:t>
                  </a:r>
                  <a:endParaRPr lang="ko-KR" altLang="en-US" sz="1800" dirty="0">
                    <a:latin typeface="Arial Black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29" name="그룹 161">
                  <a:extLst>
                    <a:ext uri="{FF2B5EF4-FFF2-40B4-BE49-F238E27FC236}">
                      <a16:creationId xmlns:a16="http://schemas.microsoft.com/office/drawing/2014/main" id="{06C56694-171F-4AF3-8D9F-242D0DFA8E81}"/>
                    </a:ext>
                  </a:extLst>
                </p:cNvPr>
                <p:cNvGrpSpPr/>
                <p:nvPr/>
              </p:nvGrpSpPr>
              <p:grpSpPr>
                <a:xfrm>
                  <a:off x="1090331" y="2530183"/>
                  <a:ext cx="518601" cy="607761"/>
                  <a:chOff x="1337191" y="1394606"/>
                  <a:chExt cx="497706" cy="583273"/>
                </a:xfrm>
              </p:grpSpPr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C633A399-EDC7-433F-9179-F0200D990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rot="15625116">
                    <a:off x="1270883" y="1650750"/>
                    <a:ext cx="425878" cy="22837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38100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" name="Oval 28">
                    <a:extLst>
                      <a:ext uri="{FF2B5EF4-FFF2-40B4-BE49-F238E27FC236}">
                        <a16:creationId xmlns:a16="http://schemas.microsoft.com/office/drawing/2014/main" id="{74819DDE-2A44-473B-98E2-0EAEB438B8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8325116" flipH="1">
                    <a:off x="1327035" y="1671379"/>
                    <a:ext cx="195899" cy="17558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>
                      <a:latin typeface="Arial Black" pitchFamily="34" charset="0"/>
                      <a:ea typeface="맑은 고딕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32" name="자유형 165">
                    <a:extLst>
                      <a:ext uri="{FF2B5EF4-FFF2-40B4-BE49-F238E27FC236}">
                        <a16:creationId xmlns:a16="http://schemas.microsoft.com/office/drawing/2014/main" id="{BCC89351-3EBA-4F2E-B8A0-2CD642D7A8CD}"/>
                      </a:ext>
                    </a:extLst>
                  </p:cNvPr>
                  <p:cNvSpPr/>
                  <p:nvPr/>
                </p:nvSpPr>
                <p:spPr>
                  <a:xfrm rot="2123458">
                    <a:off x="1443517" y="1394606"/>
                    <a:ext cx="391380" cy="379721"/>
                  </a:xfrm>
                  <a:custGeom>
                    <a:avLst/>
                    <a:gdLst>
                      <a:gd name="connsiteX0" fmla="*/ 0 w 1800225"/>
                      <a:gd name="connsiteY0" fmla="*/ 1285875 h 1409700"/>
                      <a:gd name="connsiteX1" fmla="*/ 723900 w 1800225"/>
                      <a:gd name="connsiteY1" fmla="*/ 1409700 h 1409700"/>
                      <a:gd name="connsiteX2" fmla="*/ 1800225 w 1800225"/>
                      <a:gd name="connsiteY2" fmla="*/ 428625 h 1409700"/>
                      <a:gd name="connsiteX3" fmla="*/ 1323975 w 1800225"/>
                      <a:gd name="connsiteY3" fmla="*/ 0 h 1409700"/>
                      <a:gd name="connsiteX4" fmla="*/ 342900 w 1800225"/>
                      <a:gd name="connsiteY4" fmla="*/ 419100 h 1409700"/>
                      <a:gd name="connsiteX5" fmla="*/ 0 w 1800225"/>
                      <a:gd name="connsiteY5" fmla="*/ 1285875 h 1409700"/>
                      <a:gd name="connsiteX0" fmla="*/ 63500 w 1863725"/>
                      <a:gd name="connsiteY0" fmla="*/ 1287462 h 1411287"/>
                      <a:gd name="connsiteX1" fmla="*/ 787400 w 1863725"/>
                      <a:gd name="connsiteY1" fmla="*/ 1411287 h 1411287"/>
                      <a:gd name="connsiteX2" fmla="*/ 1863725 w 1863725"/>
                      <a:gd name="connsiteY2" fmla="*/ 430212 h 1411287"/>
                      <a:gd name="connsiteX3" fmla="*/ 1387475 w 1863725"/>
                      <a:gd name="connsiteY3" fmla="*/ 1587 h 1411287"/>
                      <a:gd name="connsiteX4" fmla="*/ 406400 w 1863725"/>
                      <a:gd name="connsiteY4" fmla="*/ 420687 h 1411287"/>
                      <a:gd name="connsiteX5" fmla="*/ 63500 w 1863725"/>
                      <a:gd name="connsiteY5" fmla="*/ 1287462 h 1411287"/>
                      <a:gd name="connsiteX0" fmla="*/ 63500 w 1963738"/>
                      <a:gd name="connsiteY0" fmla="*/ 1287462 h 1411287"/>
                      <a:gd name="connsiteX1" fmla="*/ 787400 w 1963738"/>
                      <a:gd name="connsiteY1" fmla="*/ 1411287 h 1411287"/>
                      <a:gd name="connsiteX2" fmla="*/ 1863725 w 1963738"/>
                      <a:gd name="connsiteY2" fmla="*/ 430212 h 1411287"/>
                      <a:gd name="connsiteX3" fmla="*/ 1387475 w 1963738"/>
                      <a:gd name="connsiteY3" fmla="*/ 1587 h 1411287"/>
                      <a:gd name="connsiteX4" fmla="*/ 406400 w 1963738"/>
                      <a:gd name="connsiteY4" fmla="*/ 420687 h 1411287"/>
                      <a:gd name="connsiteX5" fmla="*/ 63500 w 1963738"/>
                      <a:gd name="connsiteY5" fmla="*/ 1287462 h 1411287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63500 w 1963738"/>
                      <a:gd name="connsiteY0" fmla="*/ 1287462 h 1554162"/>
                      <a:gd name="connsiteX1" fmla="*/ 787400 w 1963738"/>
                      <a:gd name="connsiteY1" fmla="*/ 1411287 h 1554162"/>
                      <a:gd name="connsiteX2" fmla="*/ 1863725 w 1963738"/>
                      <a:gd name="connsiteY2" fmla="*/ 430212 h 1554162"/>
                      <a:gd name="connsiteX3" fmla="*/ 1387475 w 1963738"/>
                      <a:gd name="connsiteY3" fmla="*/ 1587 h 1554162"/>
                      <a:gd name="connsiteX4" fmla="*/ 406400 w 1963738"/>
                      <a:gd name="connsiteY4" fmla="*/ 420687 h 1554162"/>
                      <a:gd name="connsiteX5" fmla="*/ 63500 w 1963738"/>
                      <a:gd name="connsiteY5" fmla="*/ 1287462 h 1554162"/>
                      <a:gd name="connsiteX0" fmla="*/ 41717 w 1963737"/>
                      <a:gd name="connsiteY0" fmla="*/ 1287462 h 1689794"/>
                      <a:gd name="connsiteX1" fmla="*/ 634920 w 1963737"/>
                      <a:gd name="connsiteY1" fmla="*/ 1546919 h 1689794"/>
                      <a:gd name="connsiteX2" fmla="*/ 1841942 w 1963737"/>
                      <a:gd name="connsiteY2" fmla="*/ 430212 h 1689794"/>
                      <a:gd name="connsiteX3" fmla="*/ 1365692 w 1963737"/>
                      <a:gd name="connsiteY3" fmla="*/ 1587 h 1689794"/>
                      <a:gd name="connsiteX4" fmla="*/ 384617 w 1963737"/>
                      <a:gd name="connsiteY4" fmla="*/ 420687 h 1689794"/>
                      <a:gd name="connsiteX5" fmla="*/ 41717 w 1963737"/>
                      <a:gd name="connsiteY5" fmla="*/ 1287462 h 1689794"/>
                      <a:gd name="connsiteX0" fmla="*/ 41717 w 1860992"/>
                      <a:gd name="connsiteY0" fmla="*/ 1287462 h 1689794"/>
                      <a:gd name="connsiteX1" fmla="*/ 634920 w 1860992"/>
                      <a:gd name="connsiteY1" fmla="*/ 1546919 h 1689794"/>
                      <a:gd name="connsiteX2" fmla="*/ 1479991 w 1860992"/>
                      <a:gd name="connsiteY2" fmla="*/ 896937 h 1689794"/>
                      <a:gd name="connsiteX3" fmla="*/ 1841942 w 1860992"/>
                      <a:gd name="connsiteY3" fmla="*/ 430212 h 1689794"/>
                      <a:gd name="connsiteX4" fmla="*/ 1365692 w 1860992"/>
                      <a:gd name="connsiteY4" fmla="*/ 1587 h 1689794"/>
                      <a:gd name="connsiteX5" fmla="*/ 384617 w 1860992"/>
                      <a:gd name="connsiteY5" fmla="*/ 420687 h 1689794"/>
                      <a:gd name="connsiteX6" fmla="*/ 41717 w 1860992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43724"/>
                      <a:gd name="connsiteY0" fmla="*/ 1287462 h 1689794"/>
                      <a:gd name="connsiteX1" fmla="*/ 634920 w 1843724"/>
                      <a:gd name="connsiteY1" fmla="*/ 1546919 h 1689794"/>
                      <a:gd name="connsiteX2" fmla="*/ 1355000 w 1843724"/>
                      <a:gd name="connsiteY2" fmla="*/ 466799 h 1689794"/>
                      <a:gd name="connsiteX3" fmla="*/ 1841942 w 1843724"/>
                      <a:gd name="connsiteY3" fmla="*/ 430212 h 1689794"/>
                      <a:gd name="connsiteX4" fmla="*/ 1365692 w 1843724"/>
                      <a:gd name="connsiteY4" fmla="*/ 1587 h 1689794"/>
                      <a:gd name="connsiteX5" fmla="*/ 384617 w 1843724"/>
                      <a:gd name="connsiteY5" fmla="*/ 420687 h 1689794"/>
                      <a:gd name="connsiteX6" fmla="*/ 41717 w 1843724"/>
                      <a:gd name="connsiteY6" fmla="*/ 1287462 h 1689794"/>
                      <a:gd name="connsiteX0" fmla="*/ 41717 w 1855725"/>
                      <a:gd name="connsiteY0" fmla="*/ 1287462 h 1689794"/>
                      <a:gd name="connsiteX1" fmla="*/ 634920 w 1855725"/>
                      <a:gd name="connsiteY1" fmla="*/ 1546919 h 1689794"/>
                      <a:gd name="connsiteX2" fmla="*/ 1282992 w 1855725"/>
                      <a:gd name="connsiteY2" fmla="*/ 322783 h 1689794"/>
                      <a:gd name="connsiteX3" fmla="*/ 1841942 w 1855725"/>
                      <a:gd name="connsiteY3" fmla="*/ 430212 h 1689794"/>
                      <a:gd name="connsiteX4" fmla="*/ 1365692 w 1855725"/>
                      <a:gd name="connsiteY4" fmla="*/ 1587 h 1689794"/>
                      <a:gd name="connsiteX5" fmla="*/ 384617 w 1855725"/>
                      <a:gd name="connsiteY5" fmla="*/ 420687 h 1689794"/>
                      <a:gd name="connsiteX6" fmla="*/ 41717 w 1855725"/>
                      <a:gd name="connsiteY6" fmla="*/ 1287462 h 1689794"/>
                      <a:gd name="connsiteX0" fmla="*/ 41717 w 1876164"/>
                      <a:gd name="connsiteY0" fmla="*/ 1287462 h 1689794"/>
                      <a:gd name="connsiteX1" fmla="*/ 634920 w 1876164"/>
                      <a:gd name="connsiteY1" fmla="*/ 1546919 h 1689794"/>
                      <a:gd name="connsiteX2" fmla="*/ 1571024 w 1876164"/>
                      <a:gd name="connsiteY2" fmla="*/ 538807 h 1689794"/>
                      <a:gd name="connsiteX3" fmla="*/ 1841942 w 1876164"/>
                      <a:gd name="connsiteY3" fmla="*/ 430212 h 1689794"/>
                      <a:gd name="connsiteX4" fmla="*/ 1365692 w 1876164"/>
                      <a:gd name="connsiteY4" fmla="*/ 1587 h 1689794"/>
                      <a:gd name="connsiteX5" fmla="*/ 384617 w 1876164"/>
                      <a:gd name="connsiteY5" fmla="*/ 420687 h 1689794"/>
                      <a:gd name="connsiteX6" fmla="*/ 41717 w 1876164"/>
                      <a:gd name="connsiteY6" fmla="*/ 1287462 h 1689794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61802"/>
                      <a:gd name="connsiteX1" fmla="*/ 718928 w 1888165"/>
                      <a:gd name="connsiteY1" fmla="*/ 1618927 h 1761802"/>
                      <a:gd name="connsiteX2" fmla="*/ 1583025 w 1888165"/>
                      <a:gd name="connsiteY2" fmla="*/ 538807 h 1761802"/>
                      <a:gd name="connsiteX3" fmla="*/ 1853943 w 1888165"/>
                      <a:gd name="connsiteY3" fmla="*/ 430212 h 1761802"/>
                      <a:gd name="connsiteX4" fmla="*/ 1377693 w 1888165"/>
                      <a:gd name="connsiteY4" fmla="*/ 1587 h 1761802"/>
                      <a:gd name="connsiteX5" fmla="*/ 396618 w 1888165"/>
                      <a:gd name="connsiteY5" fmla="*/ 420687 h 1761802"/>
                      <a:gd name="connsiteX6" fmla="*/ 53718 w 1888165"/>
                      <a:gd name="connsiteY6" fmla="*/ 1287462 h 1761802"/>
                      <a:gd name="connsiteX0" fmla="*/ 53718 w 1888165"/>
                      <a:gd name="connsiteY0" fmla="*/ 1287462 h 1706006"/>
                      <a:gd name="connsiteX1" fmla="*/ 718928 w 1888165"/>
                      <a:gd name="connsiteY1" fmla="*/ 1618927 h 1706006"/>
                      <a:gd name="connsiteX2" fmla="*/ 1583025 w 1888165"/>
                      <a:gd name="connsiteY2" fmla="*/ 538807 h 1706006"/>
                      <a:gd name="connsiteX3" fmla="*/ 1853943 w 1888165"/>
                      <a:gd name="connsiteY3" fmla="*/ 430212 h 1706006"/>
                      <a:gd name="connsiteX4" fmla="*/ 1377693 w 1888165"/>
                      <a:gd name="connsiteY4" fmla="*/ 1587 h 1706006"/>
                      <a:gd name="connsiteX5" fmla="*/ 396618 w 1888165"/>
                      <a:gd name="connsiteY5" fmla="*/ 420687 h 1706006"/>
                      <a:gd name="connsiteX6" fmla="*/ 53718 w 1888165"/>
                      <a:gd name="connsiteY6" fmla="*/ 1287462 h 1706006"/>
                      <a:gd name="connsiteX0" fmla="*/ 53718 w 1888165"/>
                      <a:gd name="connsiteY0" fmla="*/ 1287462 h 1618927"/>
                      <a:gd name="connsiteX1" fmla="*/ 718928 w 1888165"/>
                      <a:gd name="connsiteY1" fmla="*/ 1618927 h 1618927"/>
                      <a:gd name="connsiteX2" fmla="*/ 1583025 w 1888165"/>
                      <a:gd name="connsiteY2" fmla="*/ 538807 h 1618927"/>
                      <a:gd name="connsiteX3" fmla="*/ 1853943 w 1888165"/>
                      <a:gd name="connsiteY3" fmla="*/ 430212 h 1618927"/>
                      <a:gd name="connsiteX4" fmla="*/ 1377693 w 1888165"/>
                      <a:gd name="connsiteY4" fmla="*/ 1587 h 1618927"/>
                      <a:gd name="connsiteX5" fmla="*/ 396618 w 1888165"/>
                      <a:gd name="connsiteY5" fmla="*/ 420687 h 1618927"/>
                      <a:gd name="connsiteX6" fmla="*/ 53718 w 1888165"/>
                      <a:gd name="connsiteY6" fmla="*/ 1287462 h 1618927"/>
                      <a:gd name="connsiteX0" fmla="*/ 5223 w 1839670"/>
                      <a:gd name="connsiteY0" fmla="*/ 1287462 h 1780287"/>
                      <a:gd name="connsiteX1" fmla="*/ 379464 w 1839670"/>
                      <a:gd name="connsiteY1" fmla="*/ 1506969 h 1780287"/>
                      <a:gd name="connsiteX2" fmla="*/ 670433 w 1839670"/>
                      <a:gd name="connsiteY2" fmla="*/ 1618927 h 1780287"/>
                      <a:gd name="connsiteX3" fmla="*/ 1534530 w 1839670"/>
                      <a:gd name="connsiteY3" fmla="*/ 538807 h 1780287"/>
                      <a:gd name="connsiteX4" fmla="*/ 1805448 w 1839670"/>
                      <a:gd name="connsiteY4" fmla="*/ 430212 h 1780287"/>
                      <a:gd name="connsiteX5" fmla="*/ 1329198 w 1839670"/>
                      <a:gd name="connsiteY5" fmla="*/ 1587 h 1780287"/>
                      <a:gd name="connsiteX6" fmla="*/ 348123 w 1839670"/>
                      <a:gd name="connsiteY6" fmla="*/ 420687 h 1780287"/>
                      <a:gd name="connsiteX7" fmla="*/ 5223 w 1839670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  <a:gd name="connsiteX0" fmla="*/ 500 w 1834947"/>
                      <a:gd name="connsiteY0" fmla="*/ 1287462 h 1780287"/>
                      <a:gd name="connsiteX1" fmla="*/ 346402 w 1834947"/>
                      <a:gd name="connsiteY1" fmla="*/ 1405350 h 1780287"/>
                      <a:gd name="connsiteX2" fmla="*/ 665710 w 1834947"/>
                      <a:gd name="connsiteY2" fmla="*/ 1618927 h 1780287"/>
                      <a:gd name="connsiteX3" fmla="*/ 1529807 w 1834947"/>
                      <a:gd name="connsiteY3" fmla="*/ 538807 h 1780287"/>
                      <a:gd name="connsiteX4" fmla="*/ 1800725 w 1834947"/>
                      <a:gd name="connsiteY4" fmla="*/ 430212 h 1780287"/>
                      <a:gd name="connsiteX5" fmla="*/ 1324475 w 1834947"/>
                      <a:gd name="connsiteY5" fmla="*/ 1587 h 1780287"/>
                      <a:gd name="connsiteX6" fmla="*/ 343400 w 1834947"/>
                      <a:gd name="connsiteY6" fmla="*/ 420687 h 1780287"/>
                      <a:gd name="connsiteX7" fmla="*/ 500 w 1834947"/>
                      <a:gd name="connsiteY7" fmla="*/ 1287462 h 178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4947" h="1780287">
                        <a:moveTo>
                          <a:pt x="500" y="1287462"/>
                        </a:moveTo>
                        <a:cubicBezTo>
                          <a:pt x="1000" y="1451572"/>
                          <a:pt x="235534" y="1350106"/>
                          <a:pt x="346402" y="1405350"/>
                        </a:cubicBezTo>
                        <a:cubicBezTo>
                          <a:pt x="457270" y="1460594"/>
                          <a:pt x="473199" y="1780287"/>
                          <a:pt x="665710" y="1618927"/>
                        </a:cubicBezTo>
                        <a:cubicBezTo>
                          <a:pt x="905422" y="1553840"/>
                          <a:pt x="1238695" y="627021"/>
                          <a:pt x="1529807" y="538807"/>
                        </a:cubicBezTo>
                        <a:cubicBezTo>
                          <a:pt x="1820919" y="450593"/>
                          <a:pt x="1834947" y="519749"/>
                          <a:pt x="1800725" y="430212"/>
                        </a:cubicBezTo>
                        <a:cubicBezTo>
                          <a:pt x="1766503" y="340675"/>
                          <a:pt x="1567362" y="3174"/>
                          <a:pt x="1324475" y="1587"/>
                        </a:cubicBezTo>
                        <a:cubicBezTo>
                          <a:pt x="1081588" y="0"/>
                          <a:pt x="564063" y="206375"/>
                          <a:pt x="343400" y="420687"/>
                        </a:cubicBezTo>
                        <a:cubicBezTo>
                          <a:pt x="122738" y="635000"/>
                          <a:pt x="0" y="1123352"/>
                          <a:pt x="500" y="128746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74000">
                        <a:schemeClr val="bg1">
                          <a:alpha val="19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rial Black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23" name="자유형 166">
              <a:extLst>
                <a:ext uri="{FF2B5EF4-FFF2-40B4-BE49-F238E27FC236}">
                  <a16:creationId xmlns:a16="http://schemas.microsoft.com/office/drawing/2014/main" id="{47014F1B-D889-458B-835E-6863A2161CA2}"/>
                </a:ext>
              </a:extLst>
            </p:cNvPr>
            <p:cNvSpPr/>
            <p:nvPr/>
          </p:nvSpPr>
          <p:spPr>
            <a:xfrm rot="2564305">
              <a:off x="1424624" y="3774356"/>
              <a:ext cx="450618" cy="339197"/>
            </a:xfrm>
            <a:custGeom>
              <a:avLst/>
              <a:gdLst>
                <a:gd name="connsiteX0" fmla="*/ 0 w 2171700"/>
                <a:gd name="connsiteY0" fmla="*/ 1038225 h 1914525"/>
                <a:gd name="connsiteX1" fmla="*/ 390525 w 2171700"/>
                <a:gd name="connsiteY1" fmla="*/ 1571625 h 1914525"/>
                <a:gd name="connsiteX2" fmla="*/ 819150 w 2171700"/>
                <a:gd name="connsiteY2" fmla="*/ 1914525 h 1914525"/>
                <a:gd name="connsiteX3" fmla="*/ 1409700 w 2171700"/>
                <a:gd name="connsiteY3" fmla="*/ 1771650 h 1914525"/>
                <a:gd name="connsiteX4" fmla="*/ 1876425 w 2171700"/>
                <a:gd name="connsiteY4" fmla="*/ 1371600 h 1914525"/>
                <a:gd name="connsiteX5" fmla="*/ 2171700 w 2171700"/>
                <a:gd name="connsiteY5" fmla="*/ 752475 h 1914525"/>
                <a:gd name="connsiteX6" fmla="*/ 2105025 w 2171700"/>
                <a:gd name="connsiteY6" fmla="*/ 0 h 1914525"/>
                <a:gd name="connsiteX7" fmla="*/ 1990725 w 2171700"/>
                <a:gd name="connsiteY7" fmla="*/ 209550 h 1914525"/>
                <a:gd name="connsiteX8" fmla="*/ 1733550 w 2171700"/>
                <a:gd name="connsiteY8" fmla="*/ 514350 h 1914525"/>
                <a:gd name="connsiteX9" fmla="*/ 1428750 w 2171700"/>
                <a:gd name="connsiteY9" fmla="*/ 533400 h 1914525"/>
                <a:gd name="connsiteX10" fmla="*/ 790575 w 2171700"/>
                <a:gd name="connsiteY10" fmla="*/ 942975 h 1914525"/>
                <a:gd name="connsiteX11" fmla="*/ 209550 w 2171700"/>
                <a:gd name="connsiteY11" fmla="*/ 1047750 h 1914525"/>
                <a:gd name="connsiteX12" fmla="*/ 0 w 2171700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038225 h 1914525"/>
                <a:gd name="connsiteX1" fmla="*/ 420687 w 2201862"/>
                <a:gd name="connsiteY1" fmla="*/ 1571625 h 1914525"/>
                <a:gd name="connsiteX2" fmla="*/ 849312 w 2201862"/>
                <a:gd name="connsiteY2" fmla="*/ 1914525 h 1914525"/>
                <a:gd name="connsiteX3" fmla="*/ 1439862 w 2201862"/>
                <a:gd name="connsiteY3" fmla="*/ 1771650 h 1914525"/>
                <a:gd name="connsiteX4" fmla="*/ 1906587 w 2201862"/>
                <a:gd name="connsiteY4" fmla="*/ 1371600 h 1914525"/>
                <a:gd name="connsiteX5" fmla="*/ 2201862 w 2201862"/>
                <a:gd name="connsiteY5" fmla="*/ 752475 h 1914525"/>
                <a:gd name="connsiteX6" fmla="*/ 2135187 w 2201862"/>
                <a:gd name="connsiteY6" fmla="*/ 0 h 1914525"/>
                <a:gd name="connsiteX7" fmla="*/ 2020887 w 2201862"/>
                <a:gd name="connsiteY7" fmla="*/ 209550 h 1914525"/>
                <a:gd name="connsiteX8" fmla="*/ 1763712 w 2201862"/>
                <a:gd name="connsiteY8" fmla="*/ 514350 h 1914525"/>
                <a:gd name="connsiteX9" fmla="*/ 1458912 w 2201862"/>
                <a:gd name="connsiteY9" fmla="*/ 533400 h 1914525"/>
                <a:gd name="connsiteX10" fmla="*/ 820737 w 2201862"/>
                <a:gd name="connsiteY10" fmla="*/ 942975 h 1914525"/>
                <a:gd name="connsiteX11" fmla="*/ 239712 w 2201862"/>
                <a:gd name="connsiteY11" fmla="*/ 1047750 h 1914525"/>
                <a:gd name="connsiteX12" fmla="*/ 30162 w 2201862"/>
                <a:gd name="connsiteY12" fmla="*/ 1038225 h 1914525"/>
                <a:gd name="connsiteX0" fmla="*/ 30162 w 2201862"/>
                <a:gd name="connsiteY0" fmla="*/ 1128712 h 2005012"/>
                <a:gd name="connsiteX1" fmla="*/ 420687 w 2201862"/>
                <a:gd name="connsiteY1" fmla="*/ 1662112 h 2005012"/>
                <a:gd name="connsiteX2" fmla="*/ 849312 w 2201862"/>
                <a:gd name="connsiteY2" fmla="*/ 2005012 h 2005012"/>
                <a:gd name="connsiteX3" fmla="*/ 1439862 w 2201862"/>
                <a:gd name="connsiteY3" fmla="*/ 1862137 h 2005012"/>
                <a:gd name="connsiteX4" fmla="*/ 1906587 w 2201862"/>
                <a:gd name="connsiteY4" fmla="*/ 1462087 h 2005012"/>
                <a:gd name="connsiteX5" fmla="*/ 2201862 w 2201862"/>
                <a:gd name="connsiteY5" fmla="*/ 842962 h 2005012"/>
                <a:gd name="connsiteX6" fmla="*/ 2135187 w 2201862"/>
                <a:gd name="connsiteY6" fmla="*/ 90487 h 2005012"/>
                <a:gd name="connsiteX7" fmla="*/ 2020887 w 2201862"/>
                <a:gd name="connsiteY7" fmla="*/ 300037 h 2005012"/>
                <a:gd name="connsiteX8" fmla="*/ 1763712 w 2201862"/>
                <a:gd name="connsiteY8" fmla="*/ 604837 h 2005012"/>
                <a:gd name="connsiteX9" fmla="*/ 1458912 w 2201862"/>
                <a:gd name="connsiteY9" fmla="*/ 623887 h 2005012"/>
                <a:gd name="connsiteX10" fmla="*/ 820737 w 2201862"/>
                <a:gd name="connsiteY10" fmla="*/ 1033462 h 2005012"/>
                <a:gd name="connsiteX11" fmla="*/ 239712 w 2201862"/>
                <a:gd name="connsiteY11" fmla="*/ 1138237 h 2005012"/>
                <a:gd name="connsiteX12" fmla="*/ 30162 w 22018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05012"/>
                <a:gd name="connsiteX1" fmla="*/ 420687 w 2239962"/>
                <a:gd name="connsiteY1" fmla="*/ 1662112 h 2005012"/>
                <a:gd name="connsiteX2" fmla="*/ 849312 w 2239962"/>
                <a:gd name="connsiteY2" fmla="*/ 2005012 h 2005012"/>
                <a:gd name="connsiteX3" fmla="*/ 1439862 w 2239962"/>
                <a:gd name="connsiteY3" fmla="*/ 1862137 h 2005012"/>
                <a:gd name="connsiteX4" fmla="*/ 1906587 w 2239962"/>
                <a:gd name="connsiteY4" fmla="*/ 1462087 h 2005012"/>
                <a:gd name="connsiteX5" fmla="*/ 2201862 w 2239962"/>
                <a:gd name="connsiteY5" fmla="*/ 842962 h 2005012"/>
                <a:gd name="connsiteX6" fmla="*/ 2135187 w 2239962"/>
                <a:gd name="connsiteY6" fmla="*/ 90487 h 2005012"/>
                <a:gd name="connsiteX7" fmla="*/ 2020887 w 2239962"/>
                <a:gd name="connsiteY7" fmla="*/ 300037 h 2005012"/>
                <a:gd name="connsiteX8" fmla="*/ 1763712 w 2239962"/>
                <a:gd name="connsiteY8" fmla="*/ 604837 h 2005012"/>
                <a:gd name="connsiteX9" fmla="*/ 1458912 w 2239962"/>
                <a:gd name="connsiteY9" fmla="*/ 623887 h 2005012"/>
                <a:gd name="connsiteX10" fmla="*/ 820737 w 2239962"/>
                <a:gd name="connsiteY10" fmla="*/ 1033462 h 2005012"/>
                <a:gd name="connsiteX11" fmla="*/ 239712 w 2239962"/>
                <a:gd name="connsiteY11" fmla="*/ 1138237 h 2005012"/>
                <a:gd name="connsiteX12" fmla="*/ 30162 w 2239962"/>
                <a:gd name="connsiteY12" fmla="*/ 1128712 h 2005012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1458912 w 2239962"/>
                <a:gd name="connsiteY9" fmla="*/ 623887 h 2038350"/>
                <a:gd name="connsiteX10" fmla="*/ 820737 w 2239962"/>
                <a:gd name="connsiteY10" fmla="*/ 1033462 h 2038350"/>
                <a:gd name="connsiteX11" fmla="*/ 239712 w 2239962"/>
                <a:gd name="connsiteY11" fmla="*/ 1138237 h 2038350"/>
                <a:gd name="connsiteX12" fmla="*/ 30162 w 2239962"/>
                <a:gd name="connsiteY12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39962"/>
                <a:gd name="connsiteY0" fmla="*/ 1128712 h 2038350"/>
                <a:gd name="connsiteX1" fmla="*/ 420687 w 2239962"/>
                <a:gd name="connsiteY1" fmla="*/ 1662112 h 2038350"/>
                <a:gd name="connsiteX2" fmla="*/ 849312 w 2239962"/>
                <a:gd name="connsiteY2" fmla="*/ 2005012 h 2038350"/>
                <a:gd name="connsiteX3" fmla="*/ 1439862 w 2239962"/>
                <a:gd name="connsiteY3" fmla="*/ 1862137 h 2038350"/>
                <a:gd name="connsiteX4" fmla="*/ 1906587 w 2239962"/>
                <a:gd name="connsiteY4" fmla="*/ 1462087 h 2038350"/>
                <a:gd name="connsiteX5" fmla="*/ 2201862 w 2239962"/>
                <a:gd name="connsiteY5" fmla="*/ 842962 h 2038350"/>
                <a:gd name="connsiteX6" fmla="*/ 2135187 w 2239962"/>
                <a:gd name="connsiteY6" fmla="*/ 90487 h 2038350"/>
                <a:gd name="connsiteX7" fmla="*/ 2020887 w 2239962"/>
                <a:gd name="connsiteY7" fmla="*/ 300037 h 2038350"/>
                <a:gd name="connsiteX8" fmla="*/ 1763712 w 2239962"/>
                <a:gd name="connsiteY8" fmla="*/ 604837 h 2038350"/>
                <a:gd name="connsiteX9" fmla="*/ 820737 w 2239962"/>
                <a:gd name="connsiteY9" fmla="*/ 1033462 h 2038350"/>
                <a:gd name="connsiteX10" fmla="*/ 239712 w 2239962"/>
                <a:gd name="connsiteY10" fmla="*/ 1138237 h 2038350"/>
                <a:gd name="connsiteX11" fmla="*/ 30162 w 2239962"/>
                <a:gd name="connsiteY11" fmla="*/ 1128712 h 203835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220912"/>
                <a:gd name="connsiteY0" fmla="*/ 868362 h 1778000"/>
                <a:gd name="connsiteX1" fmla="*/ 420687 w 2220912"/>
                <a:gd name="connsiteY1" fmla="*/ 1401762 h 1778000"/>
                <a:gd name="connsiteX2" fmla="*/ 849312 w 2220912"/>
                <a:gd name="connsiteY2" fmla="*/ 1744662 h 1778000"/>
                <a:gd name="connsiteX3" fmla="*/ 1439862 w 2220912"/>
                <a:gd name="connsiteY3" fmla="*/ 1601787 h 1778000"/>
                <a:gd name="connsiteX4" fmla="*/ 1906587 w 2220912"/>
                <a:gd name="connsiteY4" fmla="*/ 1201737 h 1778000"/>
                <a:gd name="connsiteX5" fmla="*/ 2201862 w 2220912"/>
                <a:gd name="connsiteY5" fmla="*/ 582612 h 1778000"/>
                <a:gd name="connsiteX6" fmla="*/ 2020887 w 2220912"/>
                <a:gd name="connsiteY6" fmla="*/ 39687 h 1778000"/>
                <a:gd name="connsiteX7" fmla="*/ 1763712 w 2220912"/>
                <a:gd name="connsiteY7" fmla="*/ 344487 h 1778000"/>
                <a:gd name="connsiteX8" fmla="*/ 820737 w 2220912"/>
                <a:gd name="connsiteY8" fmla="*/ 773112 h 1778000"/>
                <a:gd name="connsiteX9" fmla="*/ 239712 w 2220912"/>
                <a:gd name="connsiteY9" fmla="*/ 877887 h 1778000"/>
                <a:gd name="connsiteX10" fmla="*/ 30162 w 2220912"/>
                <a:gd name="connsiteY10" fmla="*/ 868362 h 1778000"/>
                <a:gd name="connsiteX0" fmla="*/ 30162 w 2312374"/>
                <a:gd name="connsiteY0" fmla="*/ 869819 h 1779457"/>
                <a:gd name="connsiteX1" fmla="*/ 420687 w 2312374"/>
                <a:gd name="connsiteY1" fmla="*/ 1403219 h 1779457"/>
                <a:gd name="connsiteX2" fmla="*/ 849312 w 2312374"/>
                <a:gd name="connsiteY2" fmla="*/ 1746119 h 1779457"/>
                <a:gd name="connsiteX3" fmla="*/ 1439862 w 2312374"/>
                <a:gd name="connsiteY3" fmla="*/ 1603244 h 1779457"/>
                <a:gd name="connsiteX4" fmla="*/ 1906587 w 2312374"/>
                <a:gd name="connsiteY4" fmla="*/ 1203194 h 1779457"/>
                <a:gd name="connsiteX5" fmla="*/ 2201862 w 2312374"/>
                <a:gd name="connsiteY5" fmla="*/ 584069 h 1779457"/>
                <a:gd name="connsiteX6" fmla="*/ 2239349 w 2312374"/>
                <a:gd name="connsiteY6" fmla="*/ 39687 h 1779457"/>
                <a:gd name="connsiteX7" fmla="*/ 1763712 w 2312374"/>
                <a:gd name="connsiteY7" fmla="*/ 345944 h 1779457"/>
                <a:gd name="connsiteX8" fmla="*/ 820737 w 2312374"/>
                <a:gd name="connsiteY8" fmla="*/ 774569 h 1779457"/>
                <a:gd name="connsiteX9" fmla="*/ 239712 w 2312374"/>
                <a:gd name="connsiteY9" fmla="*/ 879344 h 1779457"/>
                <a:gd name="connsiteX10" fmla="*/ 30162 w 2312374"/>
                <a:gd name="connsiteY10" fmla="*/ 869819 h 1779457"/>
                <a:gd name="connsiteX0" fmla="*/ 30162 w 2332627"/>
                <a:gd name="connsiteY0" fmla="*/ 846217 h 1755855"/>
                <a:gd name="connsiteX1" fmla="*/ 420687 w 2332627"/>
                <a:gd name="connsiteY1" fmla="*/ 1379617 h 1755855"/>
                <a:gd name="connsiteX2" fmla="*/ 849312 w 2332627"/>
                <a:gd name="connsiteY2" fmla="*/ 1722517 h 1755855"/>
                <a:gd name="connsiteX3" fmla="*/ 1439862 w 2332627"/>
                <a:gd name="connsiteY3" fmla="*/ 1579642 h 1755855"/>
                <a:gd name="connsiteX4" fmla="*/ 1906587 w 2332627"/>
                <a:gd name="connsiteY4" fmla="*/ 1179592 h 1755855"/>
                <a:gd name="connsiteX5" fmla="*/ 2201862 w 2332627"/>
                <a:gd name="connsiteY5" fmla="*/ 560467 h 1755855"/>
                <a:gd name="connsiteX6" fmla="*/ 2239349 w 2332627"/>
                <a:gd name="connsiteY6" fmla="*/ 16085 h 1755855"/>
                <a:gd name="connsiteX7" fmla="*/ 1642189 w 2332627"/>
                <a:gd name="connsiteY7" fmla="*/ 463955 h 1755855"/>
                <a:gd name="connsiteX8" fmla="*/ 820737 w 2332627"/>
                <a:gd name="connsiteY8" fmla="*/ 750967 h 1755855"/>
                <a:gd name="connsiteX9" fmla="*/ 239712 w 2332627"/>
                <a:gd name="connsiteY9" fmla="*/ 855742 h 1755855"/>
                <a:gd name="connsiteX10" fmla="*/ 30162 w 2332627"/>
                <a:gd name="connsiteY10" fmla="*/ 846217 h 1755855"/>
                <a:gd name="connsiteX0" fmla="*/ 30162 w 2332628"/>
                <a:gd name="connsiteY0" fmla="*/ 846217 h 1755855"/>
                <a:gd name="connsiteX1" fmla="*/ 420687 w 2332628"/>
                <a:gd name="connsiteY1" fmla="*/ 1379617 h 1755855"/>
                <a:gd name="connsiteX2" fmla="*/ 849312 w 2332628"/>
                <a:gd name="connsiteY2" fmla="*/ 1722517 h 1755855"/>
                <a:gd name="connsiteX3" fmla="*/ 1439862 w 2332628"/>
                <a:gd name="connsiteY3" fmla="*/ 1579642 h 1755855"/>
                <a:gd name="connsiteX4" fmla="*/ 1906587 w 2332628"/>
                <a:gd name="connsiteY4" fmla="*/ 1179592 h 1755855"/>
                <a:gd name="connsiteX5" fmla="*/ 2201862 w 2332628"/>
                <a:gd name="connsiteY5" fmla="*/ 560467 h 1755855"/>
                <a:gd name="connsiteX6" fmla="*/ 2239349 w 2332628"/>
                <a:gd name="connsiteY6" fmla="*/ 16085 h 1755855"/>
                <a:gd name="connsiteX7" fmla="*/ 1642189 w 2332628"/>
                <a:gd name="connsiteY7" fmla="*/ 463955 h 1755855"/>
                <a:gd name="connsiteX8" fmla="*/ 970384 w 2332628"/>
                <a:gd name="connsiteY8" fmla="*/ 538600 h 1755855"/>
                <a:gd name="connsiteX9" fmla="*/ 239712 w 2332628"/>
                <a:gd name="connsiteY9" fmla="*/ 855742 h 1755855"/>
                <a:gd name="connsiteX10" fmla="*/ 30162 w 2332628"/>
                <a:gd name="connsiteY10" fmla="*/ 846217 h 175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628" h="1755855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alpha val="11000"/>
                  </a:schemeClr>
                </a:gs>
                <a:gs pos="28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6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39D796-C6C2-48C9-BB69-3DCFC47C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" y="2244446"/>
            <a:ext cx="5934129" cy="45341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B7830F-6FD6-48EA-AFFF-6FDF1552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클라우드에 업로드 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6C44A2-E406-4EF4-A1B2-58EDD1C6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379" y="1025236"/>
            <a:ext cx="3760191" cy="26587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61F6C2-97C3-4ED7-8EE2-9EF444D4D47B}"/>
              </a:ext>
            </a:extLst>
          </p:cNvPr>
          <p:cNvCxnSpPr>
            <a:cxnSpLocks/>
          </p:cNvCxnSpPr>
          <p:nvPr/>
        </p:nvCxnSpPr>
        <p:spPr>
          <a:xfrm flipH="1">
            <a:off x="5624945" y="2563091"/>
            <a:ext cx="1967346" cy="19534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7943FF0-3803-4104-86BE-105AE9670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84" y="2563091"/>
            <a:ext cx="329213" cy="426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BA4C01-24BE-4C4E-944E-714DF191BF19}"/>
              </a:ext>
            </a:extLst>
          </p:cNvPr>
          <p:cNvSpPr txBox="1"/>
          <p:nvPr/>
        </p:nvSpPr>
        <p:spPr>
          <a:xfrm>
            <a:off x="253173" y="1080843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i="1" u="sng" dirty="0"/>
              <a:t>PC </a:t>
            </a:r>
            <a:r>
              <a:rPr lang="ko-KR" altLang="en-US" sz="1800" i="1" u="sng" dirty="0"/>
              <a:t>네이버 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12B1B-B537-4354-A224-64CB0324CA9C}"/>
              </a:ext>
            </a:extLst>
          </p:cNvPr>
          <p:cNvSpPr txBox="1"/>
          <p:nvPr/>
        </p:nvSpPr>
        <p:spPr>
          <a:xfrm>
            <a:off x="64370" y="1949671"/>
            <a:ext cx="3403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폴더</a:t>
            </a:r>
            <a:r>
              <a:rPr lang="en-US" altLang="ko-KR" b="1" dirty="0"/>
              <a:t>]-[</a:t>
            </a:r>
            <a:r>
              <a:rPr lang="ko-KR" altLang="en-US" b="1" dirty="0"/>
              <a:t>프로그래밍의 시작</a:t>
            </a:r>
            <a:r>
              <a:rPr lang="en-US" altLang="ko-KR" b="1" dirty="0"/>
              <a:t>]-[</a:t>
            </a:r>
            <a:r>
              <a:rPr lang="en-US" altLang="ko-KR" b="1" dirty="0" err="1"/>
              <a:t>vivaVideo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1FAE113-FE63-4AD0-BA62-55AABCE5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73900" y="6597384"/>
            <a:ext cx="2020888" cy="260351"/>
          </a:xfrm>
        </p:spPr>
        <p:txBody>
          <a:bodyPr/>
          <a:lstStyle/>
          <a:p>
            <a:fld id="{A6A88D10-6E97-41B1-B37E-882BE8A0B0FD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31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192B02B6-B541-4A95-B781-0C24EF2F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57" y="2012295"/>
            <a:ext cx="1833203" cy="325902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682181C-26CA-40A8-A26F-2315C1CA4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515" y="2004963"/>
            <a:ext cx="1837328" cy="326635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C62B06-5EB6-47E1-B490-5E2328AC5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87" y="2012295"/>
            <a:ext cx="1837327" cy="3266359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2EADDA7-4FA7-4EF5-A85C-3ACE63C306B6}"/>
              </a:ext>
            </a:extLst>
          </p:cNvPr>
          <p:cNvGrpSpPr/>
          <p:nvPr/>
        </p:nvGrpSpPr>
        <p:grpSpPr>
          <a:xfrm>
            <a:off x="1045240" y="2010878"/>
            <a:ext cx="1838125" cy="3267777"/>
            <a:chOff x="2881732" y="1328286"/>
            <a:chExt cx="3857625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287BEA-C608-4CA4-B008-991ADFD86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1732" y="1328286"/>
              <a:ext cx="3857625" cy="68580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E6830CF-9CD7-41E3-B7AD-54BF05867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1732" y="1552318"/>
              <a:ext cx="3802411" cy="4927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9C6B9ED-F62D-415F-912D-3A83BCDF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핸드폰으로 다운로드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73482C-79D6-44F8-AEE9-69A06172A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36" y="2010878"/>
            <a:ext cx="586654" cy="586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6E258C-70A1-4524-AA39-87FE9388E028}"/>
              </a:ext>
            </a:extLst>
          </p:cNvPr>
          <p:cNvSpPr txBox="1"/>
          <p:nvPr/>
        </p:nvSpPr>
        <p:spPr>
          <a:xfrm>
            <a:off x="142430" y="26134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네이버</a:t>
            </a:r>
            <a:endParaRPr lang="en-US" altLang="ko-KR" dirty="0"/>
          </a:p>
          <a:p>
            <a:r>
              <a:rPr lang="ko-KR" altLang="en-US" dirty="0"/>
              <a:t>클라우드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D0326D-B2EE-44D6-B15B-728114443446}"/>
              </a:ext>
            </a:extLst>
          </p:cNvPr>
          <p:cNvSpPr/>
          <p:nvPr/>
        </p:nvSpPr>
        <p:spPr>
          <a:xfrm>
            <a:off x="1072906" y="4179023"/>
            <a:ext cx="1369189" cy="415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06209-9639-44A4-AD70-16B7B450A508}"/>
              </a:ext>
            </a:extLst>
          </p:cNvPr>
          <p:cNvSpPr txBox="1"/>
          <p:nvPr/>
        </p:nvSpPr>
        <p:spPr>
          <a:xfrm>
            <a:off x="387927" y="1169538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800" dirty="0"/>
              <a:t>핸드폰 </a:t>
            </a:r>
            <a:r>
              <a:rPr lang="en-US" altLang="ko-KR" sz="1800" dirty="0"/>
              <a:t>“</a:t>
            </a:r>
            <a:r>
              <a:rPr lang="ko-KR" altLang="en-US" sz="1800" dirty="0"/>
              <a:t>네이버 클라우드</a:t>
            </a:r>
            <a:r>
              <a:rPr lang="en-US" altLang="ko-KR" sz="1800" dirty="0"/>
              <a:t>” </a:t>
            </a:r>
            <a:r>
              <a:rPr lang="ko-KR" altLang="en-US" sz="1800" dirty="0"/>
              <a:t>실행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메뉴 선택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/>
              <a:t>  폴더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내 파일 선택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800" dirty="0">
                <a:sym typeface="Wingdings" panose="05000000000000000000" pitchFamily="2" charset="2"/>
              </a:rPr>
              <a:t>[</a:t>
            </a:r>
            <a:r>
              <a:rPr lang="ko-KR" altLang="en-US" sz="1800" dirty="0">
                <a:sym typeface="Wingdings" panose="05000000000000000000" pitchFamily="2" charset="2"/>
              </a:rPr>
              <a:t>프로그래밍의 시작</a:t>
            </a:r>
            <a:r>
              <a:rPr lang="en-US" altLang="ko-KR" sz="1800" dirty="0">
                <a:sym typeface="Wingdings" panose="05000000000000000000" pitchFamily="2" charset="2"/>
              </a:rPr>
              <a:t>]-[</a:t>
            </a:r>
            <a:r>
              <a:rPr lang="ko-KR" altLang="en-US" sz="1800" dirty="0">
                <a:sym typeface="Wingdings" panose="05000000000000000000" pitchFamily="2" charset="2"/>
              </a:rPr>
              <a:t>파일 선택</a:t>
            </a:r>
            <a:r>
              <a:rPr lang="en-US" altLang="ko-KR" sz="1800" dirty="0">
                <a:sym typeface="Wingdings" panose="05000000000000000000" pitchFamily="2" charset="2"/>
              </a:rPr>
              <a:t>] 9</a:t>
            </a:r>
            <a:r>
              <a:rPr lang="ko-KR" altLang="en-US" sz="1800" dirty="0">
                <a:sym typeface="Wingdings" panose="05000000000000000000" pitchFamily="2" charset="2"/>
              </a:rPr>
              <a:t>개 모두 선택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다운로드</a:t>
            </a:r>
            <a:r>
              <a:rPr lang="en-US" altLang="ko-KR" sz="1800" dirty="0">
                <a:sym typeface="Wingdings" panose="05000000000000000000" pitchFamily="2" charset="2"/>
              </a:rPr>
              <a:t> </a:t>
            </a:r>
            <a:endParaRPr lang="ko-KR" altLang="en-US" sz="18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66E391-F76E-46DE-AC36-18D80AC17429}"/>
              </a:ext>
            </a:extLst>
          </p:cNvPr>
          <p:cNvGrpSpPr/>
          <p:nvPr/>
        </p:nvGrpSpPr>
        <p:grpSpPr>
          <a:xfrm>
            <a:off x="1045241" y="2278729"/>
            <a:ext cx="329213" cy="432308"/>
            <a:chOff x="1227262" y="2076015"/>
            <a:chExt cx="329213" cy="4323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32B430-5CC3-4068-98FF-3A96EDC15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87C2BD-FA96-4E3B-A5C7-67C58623959E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901CDD-FBDC-46A5-84B0-6C7D32C2ACDB}"/>
              </a:ext>
            </a:extLst>
          </p:cNvPr>
          <p:cNvGrpSpPr/>
          <p:nvPr/>
        </p:nvGrpSpPr>
        <p:grpSpPr>
          <a:xfrm>
            <a:off x="1228925" y="4420743"/>
            <a:ext cx="329213" cy="432308"/>
            <a:chOff x="1227262" y="2076015"/>
            <a:chExt cx="329213" cy="4323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E359E70-1B2A-4762-81E0-5FE530BF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49E2FC-5D5B-49E6-A59A-B48F70ACBF8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17BE1C-DE40-4EE8-B49D-DC9DFF6B80F5}"/>
              </a:ext>
            </a:extLst>
          </p:cNvPr>
          <p:cNvGrpSpPr/>
          <p:nvPr/>
        </p:nvGrpSpPr>
        <p:grpSpPr>
          <a:xfrm>
            <a:off x="3407779" y="4541889"/>
            <a:ext cx="329213" cy="432308"/>
            <a:chOff x="1227262" y="2076015"/>
            <a:chExt cx="329213" cy="43230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B9AEE89-C500-4C29-B0CD-2D9E44747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0C6F8D-1EC2-4F98-83A2-0C4AF8801A08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D98ED38-C67C-4248-9280-4834702DCF0A}"/>
              </a:ext>
            </a:extLst>
          </p:cNvPr>
          <p:cNvGrpSpPr/>
          <p:nvPr/>
        </p:nvGrpSpPr>
        <p:grpSpPr>
          <a:xfrm>
            <a:off x="5481966" y="2726100"/>
            <a:ext cx="329213" cy="432308"/>
            <a:chOff x="1227262" y="2076015"/>
            <a:chExt cx="329213" cy="43230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0D7AF8D-1835-460A-B2B0-530F68E9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9F348-927E-441B-A0C7-EF60D6A1228D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3962CD-4B7D-4990-8D83-EEFA685EC886}"/>
              </a:ext>
            </a:extLst>
          </p:cNvPr>
          <p:cNvGrpSpPr/>
          <p:nvPr/>
        </p:nvGrpSpPr>
        <p:grpSpPr>
          <a:xfrm>
            <a:off x="8053332" y="4403389"/>
            <a:ext cx="329213" cy="432308"/>
            <a:chOff x="1227262" y="2076015"/>
            <a:chExt cx="329213" cy="43230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2788912-60B6-4723-B211-57C1DAC6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EB2F09-B168-429E-B4A7-F9423011ACED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</a:t>
              </a:r>
              <a:endParaRPr lang="ko-KR" altLang="en-US" sz="1200" b="1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701D778-8149-4C93-B3D3-CB71CC820090}"/>
              </a:ext>
            </a:extLst>
          </p:cNvPr>
          <p:cNvGrpSpPr/>
          <p:nvPr/>
        </p:nvGrpSpPr>
        <p:grpSpPr>
          <a:xfrm>
            <a:off x="7215934" y="5183035"/>
            <a:ext cx="329213" cy="432308"/>
            <a:chOff x="1227262" y="2076015"/>
            <a:chExt cx="329213" cy="4323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95EE364-61F9-49E0-8240-4A86BDAC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62" y="2076015"/>
              <a:ext cx="329213" cy="42675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707EDC-24A7-4BE9-B4A8-04A23866FAE1}"/>
                </a:ext>
              </a:extLst>
            </p:cNvPr>
            <p:cNvSpPr txBox="1"/>
            <p:nvPr/>
          </p:nvSpPr>
          <p:spPr>
            <a:xfrm>
              <a:off x="1268187" y="2231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</a:t>
              </a:r>
              <a:endParaRPr lang="ko-KR" altLang="en-US" sz="1200" b="1" dirty="0"/>
            </a:p>
          </p:txBody>
        </p:sp>
      </p:grpSp>
      <p:sp>
        <p:nvSpPr>
          <p:cNvPr id="31" name="슬라이드 번호 개체 틀 2">
            <a:extLst>
              <a:ext uri="{FF2B5EF4-FFF2-40B4-BE49-F238E27FC236}">
                <a16:creationId xmlns:a16="http://schemas.microsoft.com/office/drawing/2014/main" id="{13818047-9ADB-409C-B976-33B7ECEC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73900" y="6597384"/>
            <a:ext cx="2020888" cy="260351"/>
          </a:xfrm>
        </p:spPr>
        <p:txBody>
          <a:bodyPr/>
          <a:lstStyle/>
          <a:p>
            <a:fld id="{A6A88D10-6E97-41B1-B37E-882BE8A0B0FD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35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VivaVideo</a:t>
            </a:r>
            <a:r>
              <a:rPr lang="en-US" altLang="ko-KR" dirty="0"/>
              <a:t> </a:t>
            </a:r>
            <a:r>
              <a:rPr lang="ko-KR" altLang="en-US" dirty="0"/>
              <a:t>앱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/>
              <a:t>스마트폰에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vivavideo</a:t>
            </a:r>
            <a:r>
              <a:rPr lang="ko-KR" altLang="en-US" sz="1800" b="1" dirty="0"/>
              <a:t>를 다운로드하기</a:t>
            </a:r>
            <a:endParaRPr lang="en-US" altLang="ko-KR" sz="1800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안드로이드폰에서는 </a:t>
            </a:r>
            <a:r>
              <a:rPr lang="en-US" altLang="ko-KR" dirty="0"/>
              <a:t>Play</a:t>
            </a:r>
            <a:r>
              <a:rPr lang="ko-KR" altLang="en-US" dirty="0"/>
              <a:t>스토어</a:t>
            </a:r>
            <a:r>
              <a:rPr lang="en-US" altLang="ko-KR" dirty="0"/>
              <a:t>, </a:t>
            </a:r>
            <a:r>
              <a:rPr lang="ko-KR" altLang="en-US" dirty="0"/>
              <a:t>아이폰에서는 </a:t>
            </a:r>
            <a:r>
              <a:rPr lang="en-US" altLang="ko-KR" dirty="0"/>
              <a:t>App store</a:t>
            </a:r>
            <a:r>
              <a:rPr lang="ko-KR" altLang="en-US" dirty="0"/>
              <a:t>에서 </a:t>
            </a:r>
            <a:r>
              <a:rPr lang="en-US" altLang="ko-KR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VivaVideo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FF"/>
                </a:solidFill>
              </a:rPr>
              <a:t>검색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다운로드하여</a:t>
            </a:r>
            <a:r>
              <a:rPr lang="ko-KR" altLang="en-US" dirty="0"/>
              <a:t>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8</a:t>
            </a:fld>
            <a:endParaRPr lang="en-US" altLang="ko-KR"/>
          </a:p>
        </p:txBody>
      </p:sp>
      <p:pic>
        <p:nvPicPr>
          <p:cNvPr id="8" name="그림 7" descr="하늘, 모니터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567FAF96-8A12-4673-8371-847D41D64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33" y="2995104"/>
            <a:ext cx="1707074" cy="3034798"/>
          </a:xfrm>
          <a:prstGeom prst="rect">
            <a:avLst/>
          </a:prstGeom>
        </p:spPr>
      </p:pic>
      <p:pic>
        <p:nvPicPr>
          <p:cNvPr id="10" name="그림 9" descr="전자기기, 계산기이(가) 표시된 사진&#10;&#10;매우 높은 신뢰도로 생성된 설명">
            <a:extLst>
              <a:ext uri="{FF2B5EF4-FFF2-40B4-BE49-F238E27FC236}">
                <a16:creationId xmlns:a16="http://schemas.microsoft.com/office/drawing/2014/main" id="{4C9FA702-9873-444A-AE97-376315886E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57" y="2984927"/>
            <a:ext cx="1712798" cy="3044975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C15F29E-CF65-4C60-A2BB-E44C62ECE2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94" y="2984927"/>
            <a:ext cx="1712799" cy="30449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31B5FA-6EF7-42C1-90A7-217EAE281B20}"/>
              </a:ext>
            </a:extLst>
          </p:cNvPr>
          <p:cNvSpPr/>
          <p:nvPr/>
        </p:nvSpPr>
        <p:spPr>
          <a:xfrm>
            <a:off x="2376357" y="3147510"/>
            <a:ext cx="1712798" cy="756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FDA8C3-5764-415B-B7F5-3F12579D6637}"/>
              </a:ext>
            </a:extLst>
          </p:cNvPr>
          <p:cNvSpPr/>
          <p:nvPr/>
        </p:nvSpPr>
        <p:spPr>
          <a:xfrm>
            <a:off x="5048926" y="4560798"/>
            <a:ext cx="739665" cy="2486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4468A7-88A2-4289-B353-ACAD1055CD52}"/>
              </a:ext>
            </a:extLst>
          </p:cNvPr>
          <p:cNvSpPr/>
          <p:nvPr/>
        </p:nvSpPr>
        <p:spPr>
          <a:xfrm>
            <a:off x="6804171" y="3401266"/>
            <a:ext cx="459538" cy="502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B5CBB48-A2EE-4A5C-B792-238BB85E1EA2}"/>
              </a:ext>
            </a:extLst>
          </p:cNvPr>
          <p:cNvCxnSpPr>
            <a:cxnSpLocks/>
          </p:cNvCxnSpPr>
          <p:nvPr/>
        </p:nvCxnSpPr>
        <p:spPr>
          <a:xfrm>
            <a:off x="4033346" y="3903639"/>
            <a:ext cx="1015580" cy="65715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C90E98-5649-46AF-B116-E337B6096E88}"/>
              </a:ext>
            </a:extLst>
          </p:cNvPr>
          <p:cNvCxnSpPr/>
          <p:nvPr/>
        </p:nvCxnSpPr>
        <p:spPr>
          <a:xfrm flipV="1">
            <a:off x="5788591" y="3903639"/>
            <a:ext cx="1015580" cy="73324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80E7016-7A33-47D3-B050-958FC7E55496}"/>
              </a:ext>
            </a:extLst>
          </p:cNvPr>
          <p:cNvSpPr/>
          <p:nvPr/>
        </p:nvSpPr>
        <p:spPr>
          <a:xfrm>
            <a:off x="1052290" y="3147510"/>
            <a:ext cx="680257" cy="756129"/>
          </a:xfrm>
          <a:prstGeom prst="roundRect">
            <a:avLst>
              <a:gd name="adj" fmla="val 2600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1756D0-2D71-46BC-8300-A7A21F837547}"/>
              </a:ext>
            </a:extLst>
          </p:cNvPr>
          <p:cNvSpPr txBox="1"/>
          <p:nvPr/>
        </p:nvSpPr>
        <p:spPr>
          <a:xfrm>
            <a:off x="888668" y="3962485"/>
            <a:ext cx="111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Play</a:t>
            </a:r>
            <a:r>
              <a:rPr lang="ko-KR" altLang="en-US" dirty="0"/>
              <a:t> 스토어</a:t>
            </a:r>
          </a:p>
        </p:txBody>
      </p:sp>
    </p:spTree>
    <p:extLst>
      <p:ext uri="{BB962C8B-B14F-4D97-AF65-F5344CB8AC3E}">
        <p14:creationId xmlns:p14="http://schemas.microsoft.com/office/powerpoint/2010/main" val="362575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VivaVideo</a:t>
            </a:r>
            <a:r>
              <a:rPr lang="en-US" altLang="ko-KR" dirty="0"/>
              <a:t> </a:t>
            </a:r>
            <a:r>
              <a:rPr lang="ko-KR" altLang="en-US" dirty="0"/>
              <a:t>앱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 err="1"/>
              <a:t>Vivavideo</a:t>
            </a:r>
            <a:r>
              <a:rPr lang="en-US" altLang="ko-KR" b="1" dirty="0"/>
              <a:t> </a:t>
            </a:r>
            <a:r>
              <a:rPr lang="ko-KR" altLang="en-US" b="1" dirty="0"/>
              <a:t>소개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FF0000"/>
                </a:solidFill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</a:rPr>
              <a:t>편집</a:t>
            </a:r>
            <a:r>
              <a:rPr lang="en-US" altLang="ko-KR" sz="1800" b="1" dirty="0">
                <a:solidFill>
                  <a:srgbClr val="FF0000"/>
                </a:solidFill>
              </a:rPr>
              <a:t>] </a:t>
            </a:r>
            <a:r>
              <a:rPr lang="en-US" altLang="ko-KR" sz="1800" dirty="0"/>
              <a:t>: </a:t>
            </a:r>
            <a:r>
              <a:rPr lang="ko-KR" altLang="en-US" sz="1800" dirty="0"/>
              <a:t>이미지</a:t>
            </a:r>
            <a:r>
              <a:rPr lang="en-US" altLang="ko-KR" sz="1800" dirty="0"/>
              <a:t>, </a:t>
            </a:r>
            <a:r>
              <a:rPr lang="ko-KR" altLang="en-US" sz="1800" dirty="0"/>
              <a:t>영상 등에 효과를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적용하여 동영상 만들기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FF0000"/>
                </a:solidFill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</a:rPr>
              <a:t>스튜디오</a:t>
            </a:r>
            <a:r>
              <a:rPr lang="en-US" altLang="ko-KR" sz="1800" b="1" dirty="0">
                <a:solidFill>
                  <a:srgbClr val="FF0000"/>
                </a:solidFill>
              </a:rPr>
              <a:t>] </a:t>
            </a:r>
            <a:r>
              <a:rPr lang="en-US" altLang="ko-KR" sz="1800" dirty="0"/>
              <a:t>: </a:t>
            </a:r>
            <a:r>
              <a:rPr lang="ko-KR" altLang="en-US" sz="1800" dirty="0"/>
              <a:t>처음에는 아무것도 없지만</a:t>
            </a:r>
            <a:r>
              <a:rPr lang="en-US" altLang="ko-KR" sz="1800" dirty="0"/>
              <a:t>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/>
              <a:t>  </a:t>
            </a:r>
            <a:r>
              <a:rPr lang="ko-KR" altLang="en-US" sz="1800" dirty="0"/>
              <a:t>편집을 하게 되면 편집파일이 저장됨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무료 버전에서는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영상을 최대 </a:t>
            </a:r>
            <a:r>
              <a:rPr lang="en-US" altLang="ko-KR" sz="1800" dirty="0"/>
              <a:t>5</a:t>
            </a:r>
            <a:r>
              <a:rPr lang="ko-KR" altLang="en-US" sz="1800" dirty="0"/>
              <a:t>분까지 편집 가능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en-US" altLang="ko-KR" sz="1800" dirty="0" err="1"/>
              <a:t>VivaVideo</a:t>
            </a:r>
            <a:r>
              <a:rPr lang="en-US" altLang="ko-KR" sz="1800" dirty="0"/>
              <a:t> </a:t>
            </a:r>
            <a:r>
              <a:rPr lang="ko-KR" altLang="en-US" sz="1800" dirty="0"/>
              <a:t>로고 명시됨</a:t>
            </a:r>
            <a:r>
              <a:rPr lang="en-US" altLang="ko-KR" sz="1800" dirty="0"/>
              <a:t>)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0572-C37D-4347-8AD0-860678628851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CDF1693-83A6-4BA7-BD94-C415BFE68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61" y="1277487"/>
            <a:ext cx="2750598" cy="48899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14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기본 디자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1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2_기본 디자인">
      <a:majorFont>
        <a:latin typeface="Garamond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5126</TotalTime>
  <Words>1271</Words>
  <Application>Microsoft Office PowerPoint</Application>
  <PresentationFormat>화면 슬라이드 쇼(4:3)</PresentationFormat>
  <Paragraphs>364</Paragraphs>
  <Slides>44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나눔고딕</vt:lpstr>
      <vt:lpstr>Arial Black</vt:lpstr>
      <vt:lpstr>Garamond</vt:lpstr>
      <vt:lpstr>Calibri</vt:lpstr>
      <vt:lpstr>Wingdings</vt:lpstr>
      <vt:lpstr>Arial</vt:lpstr>
      <vt:lpstr>굴림</vt:lpstr>
      <vt:lpstr>맑은 고딕</vt:lpstr>
      <vt:lpstr>HY얕은샘물M</vt:lpstr>
      <vt:lpstr>Times New Roman</vt:lpstr>
      <vt:lpstr>1_기본 디자인</vt:lpstr>
      <vt:lpstr>2_기본 디자인</vt:lpstr>
      <vt:lpstr>03. 동영상 편집하기1</vt:lpstr>
      <vt:lpstr>수업내용</vt:lpstr>
      <vt:lpstr>완성예제</vt:lpstr>
      <vt:lpstr>수업 전 준비하기 </vt:lpstr>
      <vt:lpstr>PowerPoint 프레젠테이션</vt:lpstr>
      <vt:lpstr>네이버 클라우드에 업로드 하기</vt:lpstr>
      <vt:lpstr>핸드폰으로 다운로드</vt:lpstr>
      <vt:lpstr>VivaVideo 앱 다운로드</vt:lpstr>
      <vt:lpstr>VivaVideo 앱 소개</vt:lpstr>
      <vt:lpstr>VivaVideo에 동영상 파일 추가하기</vt:lpstr>
      <vt:lpstr>VivaVideo에 사진 파일 추가하기</vt:lpstr>
      <vt:lpstr>VivaVideo에 동영상 파일 더 추가하기1</vt:lpstr>
      <vt:lpstr>PowerPoint 프레젠테이션</vt:lpstr>
      <vt:lpstr>클립편집하기 - 사진비율</vt:lpstr>
      <vt:lpstr>클립편집하기 – 사진 클립 길이</vt:lpstr>
      <vt:lpstr>클립편집하기 – 동영상 길이 편집</vt:lpstr>
      <vt:lpstr>클립편집하기 – 동영상</vt:lpstr>
      <vt:lpstr>도구 사용하기</vt:lpstr>
      <vt:lpstr>PowerPoint 프레젠테이션</vt:lpstr>
      <vt:lpstr>타이틀 설정하기</vt:lpstr>
      <vt:lpstr>타이틀 설정하기</vt:lpstr>
      <vt:lpstr>타이틀 설정하기</vt:lpstr>
      <vt:lpstr>타이틀 설정하기</vt:lpstr>
      <vt:lpstr>다중 배경 음악 설정하기</vt:lpstr>
      <vt:lpstr>다중 배경 음악 설정하기</vt:lpstr>
      <vt:lpstr>다중 배경 음악 설정하기</vt:lpstr>
      <vt:lpstr>다중 배경 음악 설정하기</vt:lpstr>
      <vt:lpstr>PowerPoint 프레젠테이션</vt:lpstr>
      <vt:lpstr>장면전환 설정하기</vt:lpstr>
      <vt:lpstr>장면전환 설정하기</vt:lpstr>
      <vt:lpstr>장면전환 설정하기</vt:lpstr>
      <vt:lpstr>특수효과 설정하기</vt:lpstr>
      <vt:lpstr>특수효과 설정하기</vt:lpstr>
      <vt:lpstr>특수효과 설정하기</vt:lpstr>
      <vt:lpstr>특수효과 설정하기</vt:lpstr>
      <vt:lpstr>PowerPoint 프레젠테이션</vt:lpstr>
      <vt:lpstr>자막넣기</vt:lpstr>
      <vt:lpstr>자막넣기</vt:lpstr>
      <vt:lpstr>스스로 해볼까요? </vt:lpstr>
      <vt:lpstr>저장하기</vt:lpstr>
      <vt:lpstr>갤러리로 저장하기</vt:lpstr>
      <vt:lpstr>네이버 클라우드에 업로드하기</vt:lpstr>
      <vt:lpstr>실습 과제</vt:lpstr>
      <vt:lpstr>Q&amp;A</vt:lpstr>
    </vt:vector>
  </TitlesOfParts>
  <Company>(주)지커뮤니케이션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[기본형]깔끔한 비즈니스 상승그래프 템플릿</dc:title>
  <dc:creator>피피티월드</dc:creator>
  <dc:description>본 저작물의 저작권은 피피티월드에 있습니다.</dc:description>
  <cp:lastModifiedBy>Administrator</cp:lastModifiedBy>
  <cp:revision>564</cp:revision>
  <cp:lastPrinted>2016-09-07T06:17:46Z</cp:lastPrinted>
  <dcterms:created xsi:type="dcterms:W3CDTF">2010-05-08T09:02:40Z</dcterms:created>
  <dcterms:modified xsi:type="dcterms:W3CDTF">2018-09-17T02:28:34Z</dcterms:modified>
</cp:coreProperties>
</file>